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24F2-D173-494A-A047-81D16BAFAF55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E212-29A1-4791-9711-8E12D0AF21E5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 smtClean="0"/>
              <a:t>English Class</a:t>
            </a:r>
            <a:endParaRPr kumimoji="1" lang="ja-JP" altLang="en-US" sz="1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/>
              <a:t>What animal do you like?</a:t>
            </a:r>
            <a:endParaRPr kumimoji="1" lang="en-US" altLang="ja-JP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7" y="111218"/>
            <a:ext cx="2902526" cy="2773661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r="18600"/>
          <a:stretch>
            <a:fillRect/>
          </a:stretch>
        </p:blipFill>
        <p:spPr>
          <a:xfrm>
            <a:off x="3352800" y="132220"/>
            <a:ext cx="3034146" cy="2773661"/>
          </a:xfr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9654"/>
          <a:stretch>
            <a:fillRect/>
          </a:stretch>
        </p:blipFill>
        <p:spPr>
          <a:xfrm>
            <a:off x="6497783" y="111217"/>
            <a:ext cx="2895601" cy="2794664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r="15741"/>
          <a:stretch>
            <a:fillRect/>
          </a:stretch>
        </p:blipFill>
        <p:spPr>
          <a:xfrm>
            <a:off x="9504221" y="111216"/>
            <a:ext cx="2335203" cy="2773661"/>
          </a:xfrm>
          <a:prstGeom prst="rect">
            <a:avLst/>
          </a:prstGeom>
        </p:spPr>
      </p:pic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7" y="3158009"/>
            <a:ext cx="2902526" cy="1935984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53039"/>
            <a:ext cx="3034146" cy="2145924"/>
          </a:xfrm>
          <a:prstGeom prst="rect">
            <a:avLst/>
          </a:prstGeom>
        </p:spPr>
      </p:pic>
      <p:pic>
        <p:nvPicPr>
          <p:cNvPr id="11" name="コンテンツ プレースホルダ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3" y="3018133"/>
            <a:ext cx="2895601" cy="2236738"/>
          </a:xfrm>
          <a:prstGeom prst="rect">
            <a:avLst/>
          </a:prstGeom>
        </p:spPr>
      </p:pic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21" y="3348359"/>
            <a:ext cx="2335203" cy="15552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436" y="5360304"/>
            <a:ext cx="11499987" cy="11572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kumimoji="1" lang="en-US" altLang="ja-JP" sz="6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animal do you like?</a:t>
            </a:r>
            <a:endParaRPr kumimoji="1" lang="ja-JP" altLang="en-US" sz="6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201930" y="3205480"/>
            <a:ext cx="2952115" cy="2170430"/>
          </a:xfrm>
          <a:prstGeom prst="wedgeEllipseCallout">
            <a:avLst>
              <a:gd name="adj1" fmla="val 72628"/>
              <a:gd name="adj2" fmla="val -40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/>
              <a:t>このページでは実際に生徒に質問をして、アンケートのように使って下</a:t>
            </a:r>
            <a:r>
              <a:rPr lang="ja-JP" altLang="en-US"/>
              <a:t>さい。</a:t>
            </a:r>
            <a:endParaRPr lang="ja-JP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472" y="143452"/>
            <a:ext cx="2639292" cy="104803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Point!</a:t>
            </a:r>
            <a:endParaRPr kumimoji="1" lang="ja-JP" altLang="en-US" sz="54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302327"/>
            <a:ext cx="10827327" cy="52647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animal </a:t>
            </a:r>
            <a:r>
              <a:rPr kumimoji="1" lang="en-US" altLang="ja-JP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like?</a:t>
            </a:r>
            <a:endParaRPr kumimoji="1" lang="en-US" altLang="ja-JP" sz="4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何の　　動物　　　　好きですか</a:t>
            </a:r>
            <a:endParaRPr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→何の動物が好きですか？</a:t>
            </a:r>
            <a:endParaRPr kumimoji="1"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ja-JP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6000" b="1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What ~~~ </a:t>
            </a:r>
            <a:r>
              <a:rPr lang="en-US" altLang="ja-JP" sz="60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do you like?</a:t>
            </a:r>
            <a:endParaRPr lang="en-US" altLang="ja-JP" sz="60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6000" b="1" dirty="0">
                <a:latin typeface="Verdana" panose="020B0604030504040204" pitchFamily="34" charset="0"/>
                <a:cs typeface="Verdana" panose="020B0604030504040204" pitchFamily="34" charset="0"/>
              </a:rPr>
              <a:t>何</a:t>
            </a:r>
            <a:r>
              <a:rPr kumimoji="1" lang="ja-JP" altLang="en-US" sz="60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の〇〇が好きですか。</a:t>
            </a:r>
            <a:endParaRPr kumimoji="1" lang="en-US" altLang="ja-JP" sz="60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ja-JP" altLang="en-US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456219" y="3532906"/>
            <a:ext cx="5056910" cy="1052945"/>
          </a:xfrm>
          <a:prstGeom prst="wedgeRoundRectCallout">
            <a:avLst>
              <a:gd name="adj1" fmla="val -71570"/>
              <a:gd name="adj2" fmla="val 56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What + </a:t>
            </a:r>
            <a:r>
              <a:rPr lang="ja-JP" altLang="en-US" sz="3200" b="1" dirty="0" smtClean="0"/>
              <a:t>〇〇　で</a:t>
            </a:r>
            <a:endParaRPr lang="en-US" altLang="ja-JP" sz="3200" b="1" dirty="0" smtClean="0"/>
          </a:p>
          <a:p>
            <a:pPr algn="ctr"/>
            <a:r>
              <a:rPr kumimoji="1" lang="ja-JP" altLang="en-US" sz="3200" b="1" dirty="0"/>
              <a:t>何</a:t>
            </a:r>
            <a:r>
              <a:rPr kumimoji="1" lang="ja-JP" altLang="en-US" sz="3200" b="1" dirty="0" smtClean="0"/>
              <a:t>の○○がすきですか？</a:t>
            </a:r>
            <a:endParaRPr kumimoji="1" lang="ja-JP" altLang="en-US" sz="3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>
            <a:r>
              <a:rPr lang="en-US" altLang="ja-JP" sz="8000" b="1"/>
              <a:t>Let’s Practice!</a:t>
            </a:r>
            <a:endParaRPr lang="en-US" altLang="ja-JP" sz="8000" b="1"/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97" y="129599"/>
            <a:ext cx="7541730" cy="5656298"/>
          </a:xfrm>
        </p:spPr>
      </p:pic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animal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subject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67" y="129598"/>
            <a:ext cx="7585306" cy="540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sport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29" y="129598"/>
            <a:ext cx="6238982" cy="540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pic>
        <p:nvPicPr>
          <p:cNvPr id="8" name="コンテンツ プレースホルダー 3" descr="C:\Users\ron\Desktop\絵の具.png絵の具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92475" y="350520"/>
            <a:ext cx="7657465" cy="5876290"/>
          </a:xfrm>
        </p:spPr>
      </p:pic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color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8" y="329874"/>
            <a:ext cx="8781947" cy="4980365"/>
          </a:xfrm>
        </p:spPr>
      </p:pic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food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9" y="329874"/>
            <a:ext cx="7968584" cy="4980365"/>
          </a:xfrm>
        </p:spPr>
      </p:pic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fruit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8" y="129599"/>
            <a:ext cx="2916382" cy="8817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練習しよう</a:t>
            </a:r>
            <a:endParaRPr kumimoji="1" lang="ja-JP" altLang="en-US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8" y="329874"/>
            <a:ext cx="7478025" cy="4980365"/>
          </a:xfrm>
        </p:spPr>
      </p:pic>
      <p:sp>
        <p:nvSpPr>
          <p:cNvPr id="5" name="正方形/長方形 4"/>
          <p:cNvSpPr/>
          <p:nvPr/>
        </p:nvSpPr>
        <p:spPr>
          <a:xfrm>
            <a:off x="270164" y="5569527"/>
            <a:ext cx="11596254" cy="10945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number do you like?</a:t>
            </a:r>
            <a:endParaRPr kumimoji="1" lang="ja-JP" altLang="en-US" sz="6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2626216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dog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103030"/>
            <a:ext cx="6973247" cy="6663654"/>
          </a:xfrm>
        </p:spPr>
      </p:pic>
      <p:sp>
        <p:nvSpPr>
          <p:cNvPr id="3" name="円形吹き出し 2"/>
          <p:cNvSpPr/>
          <p:nvPr/>
        </p:nvSpPr>
        <p:spPr>
          <a:xfrm>
            <a:off x="201930" y="3205480"/>
            <a:ext cx="2952115" cy="2170430"/>
          </a:xfrm>
          <a:prstGeom prst="wedgeEllipseCallout">
            <a:avLst>
              <a:gd name="adj1" fmla="val 72628"/>
              <a:gd name="adj2" fmla="val -40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ja-JP"/>
              <a:t>What’s this?</a:t>
            </a:r>
            <a:r>
              <a:rPr lang="ja-JP" altLang="en-US"/>
              <a:t>と</a:t>
            </a:r>
            <a:endParaRPr lang="ja-JP" altLang="en-US"/>
          </a:p>
          <a:p>
            <a:pPr algn="ctr"/>
            <a:r>
              <a:rPr lang="ja-JP" altLang="en-US"/>
              <a:t>それぞれの</a:t>
            </a:r>
            <a:r>
              <a:rPr lang="ja-JP" altLang="en-US"/>
              <a:t>動物で</a:t>
            </a:r>
            <a:endParaRPr lang="ja-JP" altLang="en-US"/>
          </a:p>
          <a:p>
            <a:pPr algn="ctr"/>
            <a:r>
              <a:rPr lang="ja-JP" altLang="en-US"/>
              <a:t>質問していってください。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472" y="143452"/>
            <a:ext cx="2639292" cy="7016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Point!</a:t>
            </a:r>
            <a:endParaRPr kumimoji="1" lang="ja-JP" altLang="en-US" sz="54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4074" y="942109"/>
            <a:ext cx="11513126" cy="56803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animal </a:t>
            </a:r>
            <a:r>
              <a:rPr kumimoji="1" lang="en-US" altLang="ja-JP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like?</a:t>
            </a:r>
            <a:endParaRPr kumimoji="1" lang="en-US" altLang="ja-JP" sz="4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何の　　動物　　　　好きですか</a:t>
            </a:r>
            <a:endParaRPr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→何の動物が好きですか？</a:t>
            </a:r>
            <a:endParaRPr kumimoji="1"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4800" b="1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What animal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800" b="1" u="sng" dirty="0" smtClean="0">
                <a:latin typeface="Verdana" panose="020B0604030504040204" pitchFamily="34" charset="0"/>
                <a:cs typeface="Verdana" panose="020B0604030504040204" pitchFamily="34" charset="0"/>
              </a:rPr>
              <a:t>can we see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40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何の　　　動物　　～できる 私たち</a:t>
            </a:r>
            <a:r>
              <a:rPr lang="ja-JP" altLang="en-US" sz="40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ja-JP" altLang="en-US" sz="40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見る</a:t>
            </a:r>
            <a:endParaRPr kumimoji="1" lang="en-US" altLang="ja-JP" sz="40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私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たちは何の動物を見ることができますか。</a:t>
            </a:r>
            <a:endParaRPr kumimoji="1" lang="ja-JP" altLang="en-US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7135090" y="3117269"/>
            <a:ext cx="5056910" cy="1052945"/>
          </a:xfrm>
          <a:prstGeom prst="wedgeRoundRectCallout">
            <a:avLst>
              <a:gd name="adj1" fmla="val -71570"/>
              <a:gd name="adj2" fmla="val 5639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What + </a:t>
            </a:r>
            <a:r>
              <a:rPr lang="ja-JP" altLang="en-US" sz="3200" b="1" dirty="0" smtClean="0"/>
              <a:t>〇〇　のうしろが</a:t>
            </a:r>
            <a:endParaRPr lang="en-US" altLang="ja-JP" sz="3200" b="1" dirty="0" smtClean="0"/>
          </a:p>
          <a:p>
            <a:pPr algn="ctr"/>
            <a:r>
              <a:rPr kumimoji="1" lang="ja-JP" altLang="en-US" sz="3200" b="1" dirty="0" smtClean="0"/>
              <a:t>変化する場合もＯＫ！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1371365"/>
            <a:ext cx="9337183" cy="525011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2626216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2626216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dog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295169"/>
            <a:ext cx="8525814" cy="63862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469697"/>
            <a:ext cx="8525814" cy="603719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4123288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rabbit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644937"/>
            <a:ext cx="8525814" cy="5686717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4123288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panda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473321"/>
            <a:ext cx="8525814" cy="602995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0"/>
            <a:ext cx="5508742" cy="16613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penguin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95" y="473321"/>
            <a:ext cx="7806155" cy="602995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7" y="103031"/>
            <a:ext cx="3790778" cy="16149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koala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23" y="680967"/>
            <a:ext cx="8900168" cy="592765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166" y="103031"/>
            <a:ext cx="6201469" cy="16149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ja-JP" sz="8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Capybara</a:t>
            </a:r>
            <a:endParaRPr kumimoji="1"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Presentation</Application>
  <PresentationFormat>ワイド画面</PresentationFormat>
  <Paragraphs>84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ＭＳ Ｐゴシック</vt:lpstr>
      <vt:lpstr>Wingdings</vt:lpstr>
      <vt:lpstr>Verdana</vt:lpstr>
      <vt:lpstr>Calibri Light</vt:lpstr>
      <vt:lpstr>Calibri</vt:lpstr>
      <vt:lpstr>Microsoft YaHei</vt:lpstr>
      <vt:lpstr>ＭＳ Ｐゴシック</vt:lpstr>
      <vt:lpstr>Arial Unicode MS</vt:lpstr>
      <vt:lpstr>Office テーマ</vt:lpstr>
      <vt:lpstr>English Class</vt:lpstr>
      <vt:lpstr>dog</vt:lpstr>
      <vt:lpstr>cat</vt:lpstr>
      <vt:lpstr>dog</vt:lpstr>
      <vt:lpstr>rabbit</vt:lpstr>
      <vt:lpstr>panda</vt:lpstr>
      <vt:lpstr>penguin</vt:lpstr>
      <vt:lpstr>koala</vt:lpstr>
      <vt:lpstr>Capybara</vt:lpstr>
      <vt:lpstr>What animal do you like?</vt:lpstr>
      <vt:lpstr>Point!</vt:lpstr>
      <vt:lpstr>PowerPoint 演示文稿</vt:lpstr>
      <vt:lpstr>練習しよう</vt:lpstr>
      <vt:lpstr>練習しよう</vt:lpstr>
      <vt:lpstr>練習しよう</vt:lpstr>
      <vt:lpstr>練習しよう</vt:lpstr>
      <vt:lpstr>練習しよう</vt:lpstr>
      <vt:lpstr>練習しよう</vt:lpstr>
      <vt:lpstr>練習しよう</vt:lpstr>
      <vt:lpstr>Point!</vt:lpstr>
    </vt:vector>
  </TitlesOfParts>
  <Company>岡崎市教育委員会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杉浦　諭</dc:creator>
  <cp:lastModifiedBy>ron</cp:lastModifiedBy>
  <cp:revision>11</cp:revision>
  <dcterms:created xsi:type="dcterms:W3CDTF">2021-07-12T09:35:00Z</dcterms:created>
  <dcterms:modified xsi:type="dcterms:W3CDTF">2023-02-13T14:37:41Z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1041-11.8.2.10326</vt:lpwstr>
  </property>
</Properties>
</file>