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gif" ContentType="image/gi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85" r:id="rId4"/>
    <p:sldId id="286" r:id="rId5"/>
    <p:sldId id="266" r:id="rId6"/>
    <p:sldId id="257" r:id="rId7"/>
    <p:sldId id="258" r:id="rId8"/>
    <p:sldId id="259" r:id="rId9"/>
    <p:sldId id="260" r:id="rId10"/>
    <p:sldId id="261" r:id="rId11"/>
    <p:sldId id="265" r:id="rId12"/>
    <p:sldId id="264" r:id="rId13"/>
    <p:sldId id="274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5" r:id="rId22"/>
    <p:sldId id="312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87" r:id="rId31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126" y="1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4" Type="http://schemas.openxmlformats.org/officeDocument/2006/relationships/tableStyles" Target="tableStyles.xml"/><Relationship Id="rId33" Type="http://schemas.openxmlformats.org/officeDocument/2006/relationships/viewProps" Target="viewProps.xml"/><Relationship Id="rId32" Type="http://schemas.openxmlformats.org/officeDocument/2006/relationships/presProps" Target="presProps.xml"/><Relationship Id="rId31" Type="http://schemas.openxmlformats.org/officeDocument/2006/relationships/slide" Target="slides/slide29.xml"/><Relationship Id="rId30" Type="http://schemas.openxmlformats.org/officeDocument/2006/relationships/slide" Target="slides/slide28.xml"/><Relationship Id="rId3" Type="http://schemas.openxmlformats.org/officeDocument/2006/relationships/slide" Target="slides/slide1.xml"/><Relationship Id="rId29" Type="http://schemas.openxmlformats.org/officeDocument/2006/relationships/slide" Target="slides/slide27.xml"/><Relationship Id="rId28" Type="http://schemas.openxmlformats.org/officeDocument/2006/relationships/slide" Target="slides/slide26.xml"/><Relationship Id="rId27" Type="http://schemas.openxmlformats.org/officeDocument/2006/relationships/slide" Target="slides/slide25.xml"/><Relationship Id="rId26" Type="http://schemas.openxmlformats.org/officeDocument/2006/relationships/slide" Target="slides/slide24.xml"/><Relationship Id="rId25" Type="http://schemas.openxmlformats.org/officeDocument/2006/relationships/slide" Target="slides/slide23.xml"/><Relationship Id="rId24" Type="http://schemas.openxmlformats.org/officeDocument/2006/relationships/slide" Target="slides/slide22.xml"/><Relationship Id="rId23" Type="http://schemas.openxmlformats.org/officeDocument/2006/relationships/slide" Target="slides/slide21.xml"/><Relationship Id="rId22" Type="http://schemas.openxmlformats.org/officeDocument/2006/relationships/slide" Target="slides/slide20.xml"/><Relationship Id="rId21" Type="http://schemas.openxmlformats.org/officeDocument/2006/relationships/slide" Target="slides/slide19.xml"/><Relationship Id="rId20" Type="http://schemas.openxmlformats.org/officeDocument/2006/relationships/slide" Target="slides/slide18.xml"/><Relationship Id="rId2" Type="http://schemas.openxmlformats.org/officeDocument/2006/relationships/theme" Target="theme/theme1.xml"/><Relationship Id="rId19" Type="http://schemas.openxmlformats.org/officeDocument/2006/relationships/slide" Target="slides/slide17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797D4-4ECA-473A-BBEC-E8046941A582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F7074-D7DE-46E2-BA80-D101C06815E7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  <a:endParaRPr kumimoji="1" lang="ja-JP" altLang="en-US" smtClean="0"/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797D4-4ECA-473A-BBEC-E8046941A582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F7074-D7DE-46E2-BA80-D101C06815E7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  <a:endParaRPr kumimoji="1" lang="ja-JP" altLang="en-US" smtClean="0"/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797D4-4ECA-473A-BBEC-E8046941A582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F7074-D7DE-46E2-BA80-D101C06815E7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  <a:endParaRPr kumimoji="1" lang="ja-JP" altLang="en-US" smtClean="0"/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797D4-4ECA-473A-BBEC-E8046941A582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F7074-D7DE-46E2-BA80-D101C06815E7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  <a:endParaRPr kumimoji="1" lang="ja-JP" altLang="en-US" smtClean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797D4-4ECA-473A-BBEC-E8046941A582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F7074-D7DE-46E2-BA80-D101C06815E7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  <a:endParaRPr kumimoji="1" lang="ja-JP" altLang="en-US" smtClean="0"/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  <a:endParaRPr kumimoji="1" lang="ja-JP" altLang="en-US" smtClean="0"/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797D4-4ECA-473A-BBEC-E8046941A582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F7074-D7DE-46E2-BA80-D101C06815E7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  <a:endParaRPr kumimoji="1" lang="ja-JP" altLang="en-US" smtClean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  <a:endParaRPr kumimoji="1" lang="ja-JP" altLang="en-US" smtClean="0"/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  <a:endParaRPr kumimoji="1" lang="ja-JP" altLang="en-US" smtClean="0"/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  <a:endParaRPr kumimoji="1" lang="ja-JP" altLang="en-US" smtClean="0"/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797D4-4ECA-473A-BBEC-E8046941A582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F7074-D7DE-46E2-BA80-D101C06815E7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797D4-4ECA-473A-BBEC-E8046941A582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F7074-D7DE-46E2-BA80-D101C06815E7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797D4-4ECA-473A-BBEC-E8046941A582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F7074-D7DE-46E2-BA80-D101C06815E7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  <a:endParaRPr kumimoji="1" lang="ja-JP" altLang="en-US" smtClean="0"/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  <a:endParaRPr kumimoji="1" lang="ja-JP" altLang="en-US" smtClean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797D4-4ECA-473A-BBEC-E8046941A582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F7074-D7DE-46E2-BA80-D101C06815E7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  <a:endParaRPr kumimoji="1" lang="ja-JP" altLang="en-US" smtClean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797D4-4ECA-473A-BBEC-E8046941A582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F7074-D7DE-46E2-BA80-D101C06815E7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  <a:endParaRPr kumimoji="1" lang="ja-JP" altLang="en-US" smtClean="0"/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  <a:endParaRPr kumimoji="1" lang="ja-JP" altLang="en-US" smtClean="0"/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1797D4-4ECA-473A-BBEC-E8046941A582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3F7074-D7DE-46E2-BA80-D101C06815E7}" type="slidenum">
              <a:rPr kumimoji="1" lang="ja-JP" altLang="en-US" smtClean="0"/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13.png"/><Relationship Id="rId1" Type="http://schemas.openxmlformats.org/officeDocument/2006/relationships/image" Target="../media/image12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15.jpeg"/><Relationship Id="rId1" Type="http://schemas.openxmlformats.org/officeDocument/2006/relationships/image" Target="../media/image14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4.png"/><Relationship Id="rId1" Type="http://schemas.openxmlformats.org/officeDocument/2006/relationships/image" Target="../media/image3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6.png"/><Relationship Id="rId1" Type="http://schemas.openxmlformats.org/officeDocument/2006/relationships/image" Target="../media/image5.jpe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7.jpeg"/></Relationships>
</file>

<file path=ppt/slides/_rels/slide16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9.png"/><Relationship Id="rId2" Type="http://schemas.openxmlformats.org/officeDocument/2006/relationships/image" Target="../media/image7.jpeg"/><Relationship Id="rId1" Type="http://schemas.openxmlformats.org/officeDocument/2006/relationships/image" Target="../media/image8.GI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11.png"/><Relationship Id="rId1" Type="http://schemas.openxmlformats.org/officeDocument/2006/relationships/image" Target="../media/image10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13.png"/><Relationship Id="rId1" Type="http://schemas.openxmlformats.org/officeDocument/2006/relationships/image" Target="../media/image12.jpe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15.jpeg"/><Relationship Id="rId1" Type="http://schemas.openxmlformats.org/officeDocument/2006/relationships/image" Target="../media/image14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jpe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4.png"/><Relationship Id="rId1" Type="http://schemas.openxmlformats.org/officeDocument/2006/relationships/image" Target="../media/image3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6.png"/><Relationship Id="rId1" Type="http://schemas.openxmlformats.org/officeDocument/2006/relationships/image" Target="../media/image5.jpeg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7.jpeg"/></Relationships>
</file>

<file path=ppt/slides/_rels/slide25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9.png"/><Relationship Id="rId2" Type="http://schemas.openxmlformats.org/officeDocument/2006/relationships/image" Target="../media/image7.jpeg"/><Relationship Id="rId1" Type="http://schemas.openxmlformats.org/officeDocument/2006/relationships/image" Target="../media/image8.GIF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11.png"/><Relationship Id="rId1" Type="http://schemas.openxmlformats.org/officeDocument/2006/relationships/image" Target="../media/image10.jpe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13.png"/><Relationship Id="rId1" Type="http://schemas.openxmlformats.org/officeDocument/2006/relationships/image" Target="../media/image12.jpe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15.jpeg"/><Relationship Id="rId1" Type="http://schemas.openxmlformats.org/officeDocument/2006/relationships/image" Target="../media/image14.jpeg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4.png"/><Relationship Id="rId1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6.png"/><Relationship Id="rId1" Type="http://schemas.openxmlformats.org/officeDocument/2006/relationships/image" Target="../media/image5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7.jpeg"/></Relationships>
</file>

<file path=ppt/slides/_rels/slide8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9.png"/><Relationship Id="rId2" Type="http://schemas.openxmlformats.org/officeDocument/2006/relationships/image" Target="../media/image7.jpeg"/><Relationship Id="rId1" Type="http://schemas.openxmlformats.org/officeDocument/2006/relationships/image" Target="../media/image8.GI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11.png"/><Relationship Id="rId1" Type="http://schemas.openxmlformats.org/officeDocument/2006/relationships/image" Target="../media/image10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kumimoji="1" lang="en-US" altLang="ja-JP" sz="13800" b="1" dirty="0" smtClean="0"/>
              <a:t>English Class</a:t>
            </a:r>
            <a:endParaRPr kumimoji="1" lang="ja-JP" altLang="en-US" sz="13800" b="1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kumimoji="1" lang="en-US" altLang="ja-JP" sz="4000" b="1" dirty="0"/>
              <a:t>What time do you get up?</a:t>
            </a:r>
            <a:endParaRPr kumimoji="1" lang="en-US" altLang="ja-JP" sz="4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pic>
        <p:nvPicPr>
          <p:cNvPr id="4" name="コンテンツ プレースホルダー 3"/>
          <p:cNvPicPr>
            <a:picLocks noGrp="1" noChangeAspect="1"/>
          </p:cNvPicPr>
          <p:nvPr>
            <p:ph idx="1"/>
          </p:nvPr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5738" y="281979"/>
            <a:ext cx="8919777" cy="6257157"/>
          </a:xfrm>
        </p:spPr>
      </p:pic>
      <p:pic>
        <p:nvPicPr>
          <p:cNvPr id="5" name="図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12010" y="469848"/>
            <a:ext cx="2604252" cy="2607972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pic>
        <p:nvPicPr>
          <p:cNvPr id="4" name="コンテンツ プレースホルダー 3"/>
          <p:cNvPicPr>
            <a:picLocks noGrp="1" noChangeAspect="1"/>
          </p:cNvPicPr>
          <p:nvPr>
            <p:ph idx="1"/>
          </p:nvPr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6385" y="97665"/>
            <a:ext cx="6760335" cy="6760335"/>
          </a:xfrm>
        </p:spPr>
      </p:pic>
      <p:pic>
        <p:nvPicPr>
          <p:cNvPr id="5" name="図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4905" y="564751"/>
            <a:ext cx="2786794" cy="2786794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960735" cy="1325880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kumimoji="1" lang="ja-JP" altLang="en-US" dirty="0" smtClean="0"/>
              <a:t>さて、何を話していた？　確認してみよう</a:t>
            </a:r>
            <a:r>
              <a:rPr kumimoji="1" lang="ja-JP" altLang="en-US" dirty="0" smtClean="0"/>
              <a:t>！</a:t>
            </a:r>
            <a:endParaRPr kumimoji="1" lang="ja-JP" altLang="en-US" dirty="0" smtClean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pic>
        <p:nvPicPr>
          <p:cNvPr id="6" name="コンテンツ プレースホルダー 5" descr="C:\Users\ron\Desktop\起きる.png起きる"/>
          <p:cNvPicPr>
            <a:picLocks noGrp="1" noChangeAspect="1"/>
          </p:cNvPicPr>
          <p:nvPr>
            <p:ph idx="1"/>
          </p:nvPr>
        </p:nvPicPr>
        <p:blipFill>
          <a:blip r:embed="rId1"/>
          <a:srcRect/>
          <a:stretch>
            <a:fillRect/>
          </a:stretch>
        </p:blipFill>
        <p:spPr>
          <a:xfrm>
            <a:off x="1613471" y="172842"/>
            <a:ext cx="6436360" cy="6568171"/>
          </a:xfrm>
        </p:spPr>
      </p:pic>
      <p:pic>
        <p:nvPicPr>
          <p:cNvPr id="3" name="図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18859" y="1326524"/>
            <a:ext cx="2674985" cy="2678806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>
        <p:newsflash/>
      </p:transition>
    </mc:Choice>
    <mc:Fallback>
      <p:transition>
        <p:newsflash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pic>
        <p:nvPicPr>
          <p:cNvPr id="4" name="コンテンツ プレースホルダー 3"/>
          <p:cNvPicPr>
            <a:picLocks noGrp="1" noChangeAspect="1"/>
          </p:cNvPicPr>
          <p:nvPr>
            <p:ph idx="1"/>
          </p:nvPr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1111" y="143602"/>
            <a:ext cx="8434590" cy="6604928"/>
          </a:xfrm>
        </p:spPr>
      </p:pic>
      <p:pic>
        <p:nvPicPr>
          <p:cNvPr id="3" name="図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34178" y="618186"/>
            <a:ext cx="2645747" cy="2649526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pic>
        <p:nvPicPr>
          <p:cNvPr id="4" name="コンテンツ プレースホルダー 3"/>
          <p:cNvPicPr>
            <a:picLocks noGrp="1" noChangeAspect="1"/>
          </p:cNvPicPr>
          <p:nvPr>
            <p:ph idx="1"/>
          </p:nvPr>
        </p:nvPicPr>
        <p:blipFill rotWithShape="1"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568" b="17331"/>
          <a:stretch>
            <a:fillRect/>
          </a:stretch>
        </p:blipFill>
        <p:spPr>
          <a:xfrm>
            <a:off x="585410" y="532550"/>
            <a:ext cx="11021179" cy="5894007"/>
          </a:xfr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pic>
        <p:nvPicPr>
          <p:cNvPr id="4" name="コンテンツ プレースホルダー 3"/>
          <p:cNvPicPr>
            <a:picLocks noGrp="1" noChangeAspect="1"/>
          </p:cNvPicPr>
          <p:nvPr>
            <p:ph idx="1"/>
          </p:nvPr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277456"/>
            <a:ext cx="10032642" cy="6362984"/>
          </a:xfrm>
        </p:spPr>
      </p:pic>
      <p:pic>
        <p:nvPicPr>
          <p:cNvPr id="5" name="図 4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7078" y="4249808"/>
            <a:ext cx="3404096" cy="2884971"/>
          </a:xfrm>
          <a:prstGeom prst="rect">
            <a:avLst/>
          </a:prstGeom>
        </p:spPr>
      </p:pic>
      <p:pic>
        <p:nvPicPr>
          <p:cNvPr id="3" name="図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93980" y="277456"/>
            <a:ext cx="2398484" cy="240191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pic>
        <p:nvPicPr>
          <p:cNvPr id="4" name="コンテンツ プレースホルダー 3"/>
          <p:cNvPicPr>
            <a:picLocks noGrp="1" noChangeAspect="1"/>
          </p:cNvPicPr>
          <p:nvPr>
            <p:ph idx="1"/>
          </p:nvPr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5738" y="274111"/>
            <a:ext cx="8919777" cy="6272894"/>
          </a:xfrm>
        </p:spPr>
      </p:pic>
      <p:pic>
        <p:nvPicPr>
          <p:cNvPr id="3" name="図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77874" y="515155"/>
            <a:ext cx="3054369" cy="3058732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pic>
        <p:nvPicPr>
          <p:cNvPr id="4" name="コンテンツ プレースホルダー 3"/>
          <p:cNvPicPr>
            <a:picLocks noGrp="1" noChangeAspect="1"/>
          </p:cNvPicPr>
          <p:nvPr>
            <p:ph idx="1"/>
          </p:nvPr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5738" y="281979"/>
            <a:ext cx="8919777" cy="6257157"/>
          </a:xfrm>
        </p:spPr>
      </p:pic>
      <p:pic>
        <p:nvPicPr>
          <p:cNvPr id="5" name="図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12010" y="469848"/>
            <a:ext cx="2604252" cy="2607972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pic>
        <p:nvPicPr>
          <p:cNvPr id="4" name="コンテンツ プレースホルダー 3"/>
          <p:cNvPicPr>
            <a:picLocks noGrp="1" noChangeAspect="1"/>
          </p:cNvPicPr>
          <p:nvPr>
            <p:ph idx="1"/>
          </p:nvPr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6385" y="97665"/>
            <a:ext cx="6760335" cy="6760335"/>
          </a:xfrm>
        </p:spPr>
      </p:pic>
      <p:pic>
        <p:nvPicPr>
          <p:cNvPr id="5" name="図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4905" y="564751"/>
            <a:ext cx="2786794" cy="2786794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コンテンツ プレースホルダー 3"/>
          <p:cNvPicPr>
            <a:picLocks noGrp="1" noChangeAspect="1"/>
          </p:cNvPicPr>
          <p:nvPr>
            <p:ph idx="1"/>
          </p:nvPr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3581" y="97452"/>
            <a:ext cx="8850932" cy="6638199"/>
          </a:xfrm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42741" y="107548"/>
            <a:ext cx="3038341" cy="845489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altLang="ja-JP" sz="54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Review</a:t>
            </a:r>
            <a:endParaRPr kumimoji="1" lang="ja-JP" altLang="en-US" sz="5400" b="1" dirty="0">
              <a:latin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2404860" y="4958510"/>
            <a:ext cx="6352773" cy="1787237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48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What time is it?</a:t>
            </a:r>
            <a:endParaRPr kumimoji="1" lang="en-US" altLang="ja-JP" sz="4800" b="1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r>
              <a:rPr lang="en-US" altLang="ja-JP" sz="48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It’s five o’clock.</a:t>
            </a:r>
            <a:endParaRPr kumimoji="1" lang="ja-JP" altLang="en-US" sz="4800" b="1" dirty="0">
              <a:latin typeface="Verdana" panose="020B0604030504040204" pitchFamily="34" charset="0"/>
              <a:cs typeface="Verdan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59328" y="129599"/>
            <a:ext cx="7557655" cy="1089602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altLang="ja-JP" sz="60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What time </a:t>
            </a:r>
            <a:r>
              <a:rPr lang="ja-JP" altLang="en-US" sz="6000" b="1" dirty="0" smtClean="0">
                <a:latin typeface="Verdana" panose="020B0604030504040204" pitchFamily="34" charset="0"/>
                <a:cs typeface="Verdana" panose="020B0604030504040204" pitchFamily="34" charset="0"/>
              </a:rPr>
              <a:t>パート２</a:t>
            </a:r>
            <a:endParaRPr kumimoji="1" lang="ja-JP" altLang="en-US" sz="6000" b="1" dirty="0">
              <a:latin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47255" y="1413163"/>
            <a:ext cx="10515600" cy="5209310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kumimoji="1" lang="en-US" altLang="ja-JP" sz="44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What time </a:t>
            </a:r>
            <a:r>
              <a:rPr kumimoji="1" lang="en-US" altLang="ja-JP" sz="4400" b="1" u="sng" dirty="0" smtClean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is it</a:t>
            </a:r>
            <a:r>
              <a:rPr kumimoji="1" lang="en-US" altLang="ja-JP" sz="44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?</a:t>
            </a:r>
            <a:r>
              <a:rPr kumimoji="1" lang="ja-JP" altLang="en-US" sz="44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　</a:t>
            </a:r>
            <a:r>
              <a:rPr kumimoji="1" lang="en-US" altLang="ja-JP" sz="44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--- </a:t>
            </a:r>
            <a:r>
              <a:rPr kumimoji="1" lang="en-US" altLang="ja-JP" sz="4400" b="1" dirty="0" smtClean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It’s</a:t>
            </a:r>
            <a:r>
              <a:rPr kumimoji="1" lang="en-US" altLang="ja-JP" sz="44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one.</a:t>
            </a:r>
            <a:endParaRPr kumimoji="1" lang="en-US" altLang="ja-JP" sz="4400" b="1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ja-JP" altLang="en-US" sz="4400" b="1" dirty="0">
                <a:latin typeface="Verdana" panose="020B0604030504040204" pitchFamily="34" charset="0"/>
                <a:cs typeface="Verdana" panose="020B0604030504040204" pitchFamily="34" charset="0"/>
              </a:rPr>
              <a:t>　</a:t>
            </a:r>
            <a:r>
              <a:rPr lang="ja-JP" altLang="en-US" sz="4400" b="1" dirty="0" smtClean="0">
                <a:latin typeface="Verdana" panose="020B0604030504040204" pitchFamily="34" charset="0"/>
                <a:cs typeface="Verdana" panose="020B0604030504040204" pitchFamily="34" charset="0"/>
              </a:rPr>
              <a:t>→何時ですか</a:t>
            </a:r>
            <a:r>
              <a:rPr lang="ja-JP" altLang="en-US" sz="4400" b="1" dirty="0" smtClean="0">
                <a:latin typeface="Verdana" panose="020B0604030504040204" pitchFamily="34" charset="0"/>
                <a:cs typeface="Verdana" panose="020B0604030504040204" pitchFamily="34" charset="0"/>
              </a:rPr>
              <a:t>。　　　　</a:t>
            </a:r>
            <a:r>
              <a:rPr lang="en-US" altLang="ja-JP" sz="4400" b="1" dirty="0" smtClean="0">
                <a:latin typeface="Verdana" panose="020B0604030504040204" pitchFamily="34" charset="0"/>
                <a:cs typeface="Verdana" panose="020B0604030504040204" pitchFamily="34" charset="0"/>
              </a:rPr>
              <a:t>--- 1</a:t>
            </a:r>
            <a:r>
              <a:rPr lang="ja-JP" altLang="en-US" sz="4400" b="1" dirty="0" smtClean="0">
                <a:latin typeface="Verdana" panose="020B0604030504040204" pitchFamily="34" charset="0"/>
                <a:cs typeface="Verdana" panose="020B0604030504040204" pitchFamily="34" charset="0"/>
              </a:rPr>
              <a:t>時です。</a:t>
            </a:r>
            <a:endParaRPr kumimoji="1" lang="en-US" altLang="ja-JP" sz="4400" b="1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en-US" altLang="ja-JP" sz="44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kumimoji="1" lang="en-US" altLang="ja-JP" sz="44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What time </a:t>
            </a:r>
            <a:r>
              <a:rPr kumimoji="1" lang="en-US" altLang="ja-JP" sz="4400" b="1" u="sng" dirty="0" smtClean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do you get</a:t>
            </a:r>
            <a:r>
              <a:rPr kumimoji="1" lang="en-US" altLang="ja-JP" sz="4400" b="1" dirty="0" smtClean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kumimoji="1" lang="en-US" altLang="ja-JP" sz="44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up?</a:t>
            </a:r>
            <a:endParaRPr kumimoji="1" lang="en-US" altLang="ja-JP" sz="4400" b="1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ja-JP" altLang="en-US" sz="4400" b="1" dirty="0">
                <a:latin typeface="Verdana" panose="020B0604030504040204" pitchFamily="34" charset="0"/>
                <a:cs typeface="Verdana" panose="020B0604030504040204" pitchFamily="34" charset="0"/>
              </a:rPr>
              <a:t>　</a:t>
            </a:r>
            <a:r>
              <a:rPr lang="ja-JP" altLang="en-US" sz="4400" b="1" dirty="0" smtClean="0">
                <a:latin typeface="Verdana" panose="020B0604030504040204" pitchFamily="34" charset="0"/>
                <a:cs typeface="Verdana" panose="020B0604030504040204" pitchFamily="34" charset="0"/>
              </a:rPr>
              <a:t>→あなたは何時に起きますか</a:t>
            </a:r>
            <a:r>
              <a:rPr lang="ja-JP" altLang="en-US" sz="4400" b="1" dirty="0" smtClean="0">
                <a:latin typeface="Verdana" panose="020B0604030504040204" pitchFamily="34" charset="0"/>
                <a:cs typeface="Verdana" panose="020B0604030504040204" pitchFamily="34" charset="0"/>
              </a:rPr>
              <a:t>。</a:t>
            </a:r>
            <a:endParaRPr lang="en-US" altLang="ja-JP" sz="4400" b="1" dirty="0" smtClean="0">
              <a:latin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kumimoji="1" lang="en-US" altLang="ja-JP" sz="4400" b="1" dirty="0" smtClean="0">
                <a:latin typeface="Verdana" panose="020B0604030504040204" pitchFamily="34" charset="0"/>
                <a:cs typeface="Verdana" panose="020B0604030504040204" pitchFamily="34" charset="0"/>
              </a:rPr>
              <a:t>I </a:t>
            </a:r>
            <a:r>
              <a:rPr kumimoji="1" lang="en-US" altLang="ja-JP" sz="4400" b="1" dirty="0" smtClean="0">
                <a:solidFill>
                  <a:srgbClr val="FF0000"/>
                </a:solidFill>
                <a:latin typeface="Verdana" panose="020B0604030504040204" pitchFamily="34" charset="0"/>
                <a:cs typeface="Verdana" panose="020B0604030504040204" pitchFamily="34" charset="0"/>
              </a:rPr>
              <a:t>get up </a:t>
            </a:r>
            <a:r>
              <a:rPr kumimoji="1" lang="en-US" altLang="ja-JP" sz="4400" b="1" dirty="0" smtClean="0">
                <a:latin typeface="Verdana" panose="020B0604030504040204" pitchFamily="34" charset="0"/>
                <a:cs typeface="Verdana" panose="020B0604030504040204" pitchFamily="34" charset="0"/>
              </a:rPr>
              <a:t>at seven.</a:t>
            </a:r>
            <a:endParaRPr kumimoji="1" lang="en-US" altLang="ja-JP" sz="4400" b="1" dirty="0" smtClean="0">
              <a:latin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ja-JP" altLang="en-US" sz="4400" b="1" dirty="0">
                <a:latin typeface="Verdana" panose="020B0604030504040204" pitchFamily="34" charset="0"/>
                <a:cs typeface="Verdana" panose="020B0604030504040204" pitchFamily="34" charset="0"/>
              </a:rPr>
              <a:t>　</a:t>
            </a:r>
            <a:r>
              <a:rPr lang="ja-JP" altLang="en-US" sz="4400" b="1" dirty="0" smtClean="0">
                <a:latin typeface="Verdana" panose="020B0604030504040204" pitchFamily="34" charset="0"/>
                <a:cs typeface="Verdana" panose="020B0604030504040204" pitchFamily="34" charset="0"/>
              </a:rPr>
              <a:t>→私は</a:t>
            </a:r>
            <a:r>
              <a:rPr lang="en-US" altLang="ja-JP" sz="4400" b="1" dirty="0" smtClean="0">
                <a:latin typeface="Verdana" panose="020B0604030504040204" pitchFamily="34" charset="0"/>
                <a:cs typeface="Verdana" panose="020B0604030504040204" pitchFamily="34" charset="0"/>
              </a:rPr>
              <a:t>7</a:t>
            </a:r>
            <a:r>
              <a:rPr lang="ja-JP" altLang="en-US" sz="4400" b="1" dirty="0" smtClean="0">
                <a:latin typeface="Verdana" panose="020B0604030504040204" pitchFamily="34" charset="0"/>
                <a:cs typeface="Verdana" panose="020B0604030504040204" pitchFamily="34" charset="0"/>
              </a:rPr>
              <a:t>時に起きます。</a:t>
            </a:r>
            <a:endParaRPr kumimoji="1" lang="ja-JP" altLang="en-US" sz="4400" b="1" dirty="0">
              <a:latin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" name="角丸四角形吹き出し 3"/>
          <p:cNvSpPr/>
          <p:nvPr/>
        </p:nvSpPr>
        <p:spPr>
          <a:xfrm>
            <a:off x="8037490" y="-13856"/>
            <a:ext cx="3796145" cy="1427019"/>
          </a:xfrm>
          <a:prstGeom prst="wedgeRoundRectCallout">
            <a:avLst>
              <a:gd name="adj1" fmla="val -80388"/>
              <a:gd name="adj2" fmla="val 49414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4400" dirty="0" smtClean="0"/>
              <a:t>What time </a:t>
            </a:r>
            <a:r>
              <a:rPr kumimoji="1" lang="ja-JP" altLang="en-US" sz="4400" dirty="0" smtClean="0"/>
              <a:t>と</a:t>
            </a:r>
            <a:endParaRPr kumimoji="1" lang="en-US" altLang="ja-JP" sz="4400" dirty="0" smtClean="0"/>
          </a:p>
          <a:p>
            <a:pPr algn="ctr"/>
            <a:r>
              <a:rPr lang="en-US" altLang="ja-JP" sz="4400" dirty="0" smtClean="0"/>
              <a:t>be</a:t>
            </a:r>
            <a:r>
              <a:rPr lang="ja-JP" altLang="en-US" sz="4400" dirty="0" smtClean="0"/>
              <a:t>動詞が合体</a:t>
            </a:r>
            <a:endParaRPr kumimoji="1" lang="ja-JP" altLang="en-US" sz="4400" dirty="0"/>
          </a:p>
        </p:txBody>
      </p:sp>
      <p:sp>
        <p:nvSpPr>
          <p:cNvPr id="5" name="角丸四角形吹き出し 4"/>
          <p:cNvSpPr/>
          <p:nvPr/>
        </p:nvSpPr>
        <p:spPr>
          <a:xfrm>
            <a:off x="7086601" y="4991539"/>
            <a:ext cx="4862944" cy="1427019"/>
          </a:xfrm>
          <a:prstGeom prst="wedgeRoundRectCallout">
            <a:avLst>
              <a:gd name="adj1" fmla="val -60519"/>
              <a:gd name="adj2" fmla="val -44009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4400" dirty="0" smtClean="0"/>
              <a:t>What time </a:t>
            </a:r>
            <a:r>
              <a:rPr kumimoji="1" lang="ja-JP" altLang="en-US" sz="4400" dirty="0" smtClean="0"/>
              <a:t>と</a:t>
            </a:r>
            <a:endParaRPr kumimoji="1" lang="en-US" altLang="ja-JP" sz="4400" dirty="0" smtClean="0"/>
          </a:p>
          <a:p>
            <a:pPr algn="ctr"/>
            <a:r>
              <a:rPr lang="ja-JP" altLang="en-US" sz="4400" dirty="0"/>
              <a:t>一般</a:t>
            </a:r>
            <a:r>
              <a:rPr lang="ja-JP" altLang="en-US" sz="4400" dirty="0" smtClean="0"/>
              <a:t>動詞が合体</a:t>
            </a:r>
            <a:endParaRPr kumimoji="1" lang="ja-JP" altLang="en-US" sz="4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 uiExpand="1" build="p"/>
      <p:bldP spid="4" grpId="0" animBg="1"/>
      <p:bldP spid="5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/>
          <a:p>
            <a:r>
              <a:rPr lang="en-US" altLang="ja-JP" sz="8000" b="1"/>
              <a:t>Let’s Practice!</a:t>
            </a:r>
            <a:endParaRPr lang="en-US" altLang="ja-JP" sz="8000" b="1"/>
          </a:p>
        </p:txBody>
      </p:sp>
      <p:sp>
        <p:nvSpPr>
          <p:cNvPr id="3" name="コンテンツプレースホルダ 2"/>
          <p:cNvSpPr>
            <a:spLocks noGrp="1"/>
          </p:cNvSpPr>
          <p:nvPr>
            <p:ph idx="1"/>
          </p:nvPr>
        </p:nvSpPr>
        <p:spPr/>
        <p:txBody>
          <a:bodyPr/>
          <a:p>
            <a:endParaRPr lang="ja-JP" altLang="en-US"/>
          </a:p>
        </p:txBody>
      </p:sp>
    </p:spTree>
  </p:cSld>
  <p:clrMapOvr>
    <a:masterClrMapping/>
  </p:clrMapOvr>
  <p:transition>
    <p:fade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pic>
        <p:nvPicPr>
          <p:cNvPr id="6" name="コンテンツ プレースホルダー 5" descr="C:\Users\ron\Desktop\起きる.png起きる"/>
          <p:cNvPicPr>
            <a:picLocks noGrp="1" noChangeAspect="1"/>
          </p:cNvPicPr>
          <p:nvPr>
            <p:ph idx="1"/>
          </p:nvPr>
        </p:nvPicPr>
        <p:blipFill>
          <a:blip r:embed="rId1"/>
          <a:srcRect/>
          <a:stretch>
            <a:fillRect/>
          </a:stretch>
        </p:blipFill>
        <p:spPr>
          <a:xfrm>
            <a:off x="1613471" y="172842"/>
            <a:ext cx="6436360" cy="6568171"/>
          </a:xfrm>
        </p:spPr>
      </p:pic>
      <p:pic>
        <p:nvPicPr>
          <p:cNvPr id="3" name="図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35732" y="365125"/>
            <a:ext cx="2674985" cy="2678806"/>
          </a:xfrm>
          <a:prstGeom prst="rect">
            <a:avLst/>
          </a:prstGeom>
        </p:spPr>
      </p:pic>
      <p:sp>
        <p:nvSpPr>
          <p:cNvPr id="4" name="正方形/長方形 3"/>
          <p:cNvSpPr/>
          <p:nvPr/>
        </p:nvSpPr>
        <p:spPr>
          <a:xfrm>
            <a:off x="743486" y="4953776"/>
            <a:ext cx="10705028" cy="1787237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54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What time do you get up?</a:t>
            </a:r>
            <a:endParaRPr kumimoji="1" lang="en-US" altLang="ja-JP" sz="5400" b="1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r>
              <a:rPr lang="en-US" altLang="ja-JP" sz="54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 get up at six </a:t>
            </a:r>
            <a:r>
              <a:rPr lang="en-US" altLang="ja-JP" sz="54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thirty.</a:t>
            </a:r>
            <a:endParaRPr kumimoji="1" lang="ja-JP" altLang="en-US" sz="5400" b="1" dirty="0">
              <a:latin typeface="Verdana" panose="020B0604030504040204" pitchFamily="34" charset="0"/>
              <a:cs typeface="Verdana" panose="020B060403050404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>
        <p:wipe/>
      </p:transition>
    </mc:Choice>
    <mc:Fallback>
      <p:transition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pic>
        <p:nvPicPr>
          <p:cNvPr id="4" name="コンテンツ プレースホルダー 3"/>
          <p:cNvPicPr>
            <a:picLocks noGrp="1" noChangeAspect="1"/>
          </p:cNvPicPr>
          <p:nvPr>
            <p:ph idx="1"/>
          </p:nvPr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1111" y="143602"/>
            <a:ext cx="8434590" cy="6604928"/>
          </a:xfrm>
        </p:spPr>
      </p:pic>
      <p:pic>
        <p:nvPicPr>
          <p:cNvPr id="3" name="図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34178" y="618186"/>
            <a:ext cx="2645747" cy="2649526"/>
          </a:xfrm>
          <a:prstGeom prst="rect">
            <a:avLst/>
          </a:prstGeom>
        </p:spPr>
      </p:pic>
      <p:sp>
        <p:nvSpPr>
          <p:cNvPr id="5" name="正方形/長方形 4"/>
          <p:cNvSpPr/>
          <p:nvPr/>
        </p:nvSpPr>
        <p:spPr>
          <a:xfrm>
            <a:off x="743486" y="4953776"/>
            <a:ext cx="10705028" cy="1787237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47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What time do </a:t>
            </a:r>
            <a:r>
              <a:rPr kumimoji="1" lang="en-US" altLang="ja-JP" sz="47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you leave </a:t>
            </a:r>
            <a:r>
              <a:rPr kumimoji="1" lang="en-US" altLang="ja-JP" sz="47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home?</a:t>
            </a:r>
            <a:endParaRPr kumimoji="1" lang="en-US" altLang="ja-JP" sz="4700" b="1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r>
              <a:rPr lang="en-US" altLang="ja-JP" sz="47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 leave home at </a:t>
            </a:r>
            <a:r>
              <a:rPr lang="en-US" altLang="ja-JP" sz="47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seven.</a:t>
            </a:r>
            <a:endParaRPr kumimoji="1" lang="ja-JP" altLang="en-US" sz="4700" b="1" dirty="0">
              <a:latin typeface="Verdana" panose="020B0604030504040204" pitchFamily="34" charset="0"/>
              <a:cs typeface="Verdana" panose="020B060403050404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pic>
        <p:nvPicPr>
          <p:cNvPr id="4" name="コンテンツ プレースホルダー 3"/>
          <p:cNvPicPr>
            <a:picLocks noGrp="1" noChangeAspect="1"/>
          </p:cNvPicPr>
          <p:nvPr>
            <p:ph idx="1"/>
          </p:nvPr>
        </p:nvPicPr>
        <p:blipFill rotWithShape="1"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568" b="17331"/>
          <a:stretch>
            <a:fillRect/>
          </a:stretch>
        </p:blipFill>
        <p:spPr>
          <a:xfrm>
            <a:off x="585410" y="532550"/>
            <a:ext cx="11021179" cy="5894007"/>
          </a:xfrm>
        </p:spPr>
      </p:pic>
      <p:sp>
        <p:nvSpPr>
          <p:cNvPr id="5" name="正方形/長方形 4"/>
          <p:cNvSpPr/>
          <p:nvPr/>
        </p:nvSpPr>
        <p:spPr>
          <a:xfrm>
            <a:off x="743485" y="5352053"/>
            <a:ext cx="10705028" cy="1074504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54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 </a:t>
            </a:r>
            <a:r>
              <a:rPr kumimoji="1" lang="en-US" altLang="ja-JP" sz="54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come </a:t>
            </a:r>
            <a:r>
              <a:rPr kumimoji="1" lang="en-US" altLang="ja-JP" sz="54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to school by car.</a:t>
            </a:r>
            <a:endParaRPr kumimoji="1" lang="ja-JP" altLang="en-US" sz="5400" b="1" dirty="0">
              <a:latin typeface="Verdana" panose="020B0604030504040204" pitchFamily="34" charset="0"/>
              <a:cs typeface="Verdana" panose="020B060403050404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pic>
        <p:nvPicPr>
          <p:cNvPr id="4" name="コンテンツ プレースホルダー 3"/>
          <p:cNvPicPr>
            <a:picLocks noGrp="1" noChangeAspect="1"/>
          </p:cNvPicPr>
          <p:nvPr>
            <p:ph idx="1"/>
          </p:nvPr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277456"/>
            <a:ext cx="10032642" cy="6362984"/>
          </a:xfrm>
        </p:spPr>
      </p:pic>
      <p:pic>
        <p:nvPicPr>
          <p:cNvPr id="5" name="図 4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28547" y="35925"/>
            <a:ext cx="3404096" cy="2884971"/>
          </a:xfrm>
          <a:prstGeom prst="rect">
            <a:avLst/>
          </a:prstGeom>
        </p:spPr>
      </p:pic>
      <p:pic>
        <p:nvPicPr>
          <p:cNvPr id="3" name="図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93980" y="277456"/>
            <a:ext cx="2398484" cy="2401910"/>
          </a:xfrm>
          <a:prstGeom prst="rect">
            <a:avLst/>
          </a:prstGeom>
        </p:spPr>
      </p:pic>
      <p:sp>
        <p:nvSpPr>
          <p:cNvPr id="6" name="正方形/長方形 5"/>
          <p:cNvSpPr/>
          <p:nvPr/>
        </p:nvSpPr>
        <p:spPr>
          <a:xfrm>
            <a:off x="249382" y="4874834"/>
            <a:ext cx="11374582" cy="1787237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48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What time do you get to school?</a:t>
            </a:r>
            <a:endParaRPr kumimoji="1" lang="en-US" altLang="ja-JP" sz="4800" b="1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r>
              <a:rPr lang="en-US" altLang="ja-JP" sz="48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 get to school at seven forty.</a:t>
            </a:r>
            <a:endParaRPr kumimoji="1" lang="ja-JP" altLang="en-US" sz="4800" b="1" dirty="0">
              <a:latin typeface="Verdana" panose="020B0604030504040204" pitchFamily="34" charset="0"/>
              <a:cs typeface="Verdana" panose="020B060403050404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pic>
        <p:nvPicPr>
          <p:cNvPr id="4" name="コンテンツ プレースホルダー 3"/>
          <p:cNvPicPr>
            <a:picLocks noGrp="1" noChangeAspect="1"/>
          </p:cNvPicPr>
          <p:nvPr>
            <p:ph idx="1"/>
          </p:nvPr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5738" y="274111"/>
            <a:ext cx="8919777" cy="6272894"/>
          </a:xfrm>
        </p:spPr>
      </p:pic>
      <p:pic>
        <p:nvPicPr>
          <p:cNvPr id="3" name="図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77874" y="515155"/>
            <a:ext cx="3054369" cy="3058732"/>
          </a:xfrm>
          <a:prstGeom prst="rect">
            <a:avLst/>
          </a:prstGeom>
        </p:spPr>
      </p:pic>
      <p:sp>
        <p:nvSpPr>
          <p:cNvPr id="5" name="正方形/長方形 4"/>
          <p:cNvSpPr/>
          <p:nvPr/>
        </p:nvSpPr>
        <p:spPr>
          <a:xfrm>
            <a:off x="743486" y="4953776"/>
            <a:ext cx="10705028" cy="1787237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48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What time do </a:t>
            </a:r>
            <a:r>
              <a:rPr kumimoji="1" lang="en-US" altLang="ja-JP" sz="48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you have </a:t>
            </a:r>
            <a:r>
              <a:rPr kumimoji="1" lang="en-US" altLang="ja-JP" sz="48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lunch?</a:t>
            </a:r>
            <a:endParaRPr kumimoji="1" lang="en-US" altLang="ja-JP" sz="4800" b="1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r>
              <a:rPr lang="en-US" altLang="ja-JP" sz="48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 have lunch at twelve twenty.</a:t>
            </a:r>
            <a:endParaRPr kumimoji="1" lang="ja-JP" altLang="en-US" sz="4800" b="1" dirty="0">
              <a:latin typeface="Verdana" panose="020B0604030504040204" pitchFamily="34" charset="0"/>
              <a:cs typeface="Verdana" panose="020B060403050404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pic>
        <p:nvPicPr>
          <p:cNvPr id="4" name="コンテンツ プレースホルダー 3"/>
          <p:cNvPicPr>
            <a:picLocks noGrp="1" noChangeAspect="1"/>
          </p:cNvPicPr>
          <p:nvPr>
            <p:ph idx="1"/>
          </p:nvPr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5738" y="281979"/>
            <a:ext cx="8919777" cy="6257157"/>
          </a:xfrm>
        </p:spPr>
      </p:pic>
      <p:pic>
        <p:nvPicPr>
          <p:cNvPr id="5" name="図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12010" y="469848"/>
            <a:ext cx="2604252" cy="2607972"/>
          </a:xfrm>
          <a:prstGeom prst="rect">
            <a:avLst/>
          </a:prstGeom>
        </p:spPr>
      </p:pic>
      <p:sp>
        <p:nvSpPr>
          <p:cNvPr id="6" name="正方形/長方形 5"/>
          <p:cNvSpPr/>
          <p:nvPr/>
        </p:nvSpPr>
        <p:spPr>
          <a:xfrm>
            <a:off x="623454" y="4856622"/>
            <a:ext cx="11182271" cy="1787237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54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What time do you go home?</a:t>
            </a:r>
            <a:endParaRPr kumimoji="1" lang="en-US" altLang="ja-JP" sz="5400" b="1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r>
              <a:rPr lang="en-US" altLang="ja-JP" sz="54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 go home at eight.</a:t>
            </a:r>
            <a:endParaRPr kumimoji="1" lang="ja-JP" altLang="en-US" sz="5400" b="1" dirty="0">
              <a:latin typeface="Verdana" panose="020B0604030504040204" pitchFamily="34" charset="0"/>
              <a:cs typeface="Verdana" panose="020B060403050404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pic>
        <p:nvPicPr>
          <p:cNvPr id="4" name="コンテンツ プレースホルダー 3"/>
          <p:cNvPicPr>
            <a:picLocks noGrp="1" noChangeAspect="1"/>
          </p:cNvPicPr>
          <p:nvPr>
            <p:ph idx="1"/>
          </p:nvPr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6385" y="97665"/>
            <a:ext cx="6760335" cy="6760335"/>
          </a:xfrm>
        </p:spPr>
      </p:pic>
      <p:pic>
        <p:nvPicPr>
          <p:cNvPr id="5" name="図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4905" y="564751"/>
            <a:ext cx="2786794" cy="2786794"/>
          </a:xfrm>
          <a:prstGeom prst="rect">
            <a:avLst/>
          </a:prstGeom>
        </p:spPr>
      </p:pic>
      <p:sp>
        <p:nvSpPr>
          <p:cNvPr id="6" name="正方形/長方形 5"/>
          <p:cNvSpPr/>
          <p:nvPr/>
        </p:nvSpPr>
        <p:spPr>
          <a:xfrm>
            <a:off x="263236" y="4953776"/>
            <a:ext cx="11679382" cy="1787237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54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What time do you go to bed?</a:t>
            </a:r>
            <a:endParaRPr kumimoji="1" lang="en-US" altLang="ja-JP" sz="5400" b="1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r>
              <a:rPr lang="en-US" altLang="ja-JP" sz="54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 go to bed at twelve.</a:t>
            </a:r>
            <a:endParaRPr kumimoji="1" lang="ja-JP" altLang="en-US" sz="5400" b="1" dirty="0">
              <a:latin typeface="Verdana" panose="020B0604030504040204" pitchFamily="34" charset="0"/>
              <a:cs typeface="Verdana" panose="020B060403050404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59328" y="129599"/>
            <a:ext cx="7557655" cy="1089602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altLang="ja-JP" sz="60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What time </a:t>
            </a:r>
            <a:r>
              <a:rPr lang="ja-JP" altLang="en-US" sz="6000" b="1" dirty="0" smtClean="0">
                <a:latin typeface="Verdana" panose="020B0604030504040204" pitchFamily="34" charset="0"/>
                <a:cs typeface="Verdana" panose="020B0604030504040204" pitchFamily="34" charset="0"/>
              </a:rPr>
              <a:t>パート２</a:t>
            </a:r>
            <a:endParaRPr kumimoji="1" lang="ja-JP" altLang="en-US" sz="6000" b="1" dirty="0">
              <a:latin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47255" y="1413163"/>
            <a:ext cx="10515600" cy="5209310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kumimoji="1" lang="en-US" altLang="ja-JP" sz="44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What time </a:t>
            </a:r>
            <a:r>
              <a:rPr kumimoji="1" lang="en-US" altLang="ja-JP" sz="4400" b="1" u="sng" dirty="0" smtClean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is it</a:t>
            </a:r>
            <a:r>
              <a:rPr kumimoji="1" lang="en-US" altLang="ja-JP" sz="44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?</a:t>
            </a:r>
            <a:r>
              <a:rPr kumimoji="1" lang="ja-JP" altLang="en-US" sz="44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　</a:t>
            </a:r>
            <a:r>
              <a:rPr kumimoji="1" lang="en-US" altLang="ja-JP" sz="44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--- </a:t>
            </a:r>
            <a:r>
              <a:rPr kumimoji="1" lang="en-US" altLang="ja-JP" sz="4400" b="1" dirty="0" smtClean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It’s</a:t>
            </a:r>
            <a:r>
              <a:rPr kumimoji="1" lang="en-US" altLang="ja-JP" sz="44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one.</a:t>
            </a:r>
            <a:endParaRPr kumimoji="1" lang="en-US" altLang="ja-JP" sz="4400" b="1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ja-JP" altLang="en-US" sz="4400" b="1" dirty="0">
                <a:latin typeface="Verdana" panose="020B0604030504040204" pitchFamily="34" charset="0"/>
                <a:cs typeface="Verdana" panose="020B0604030504040204" pitchFamily="34" charset="0"/>
              </a:rPr>
              <a:t>　</a:t>
            </a:r>
            <a:r>
              <a:rPr lang="ja-JP" altLang="en-US" sz="4400" b="1" dirty="0" smtClean="0">
                <a:latin typeface="Verdana" panose="020B0604030504040204" pitchFamily="34" charset="0"/>
                <a:cs typeface="Verdana" panose="020B0604030504040204" pitchFamily="34" charset="0"/>
              </a:rPr>
              <a:t>→何時ですか</a:t>
            </a:r>
            <a:r>
              <a:rPr lang="ja-JP" altLang="en-US" sz="4400" b="1" dirty="0" smtClean="0">
                <a:latin typeface="Verdana" panose="020B0604030504040204" pitchFamily="34" charset="0"/>
                <a:cs typeface="Verdana" panose="020B0604030504040204" pitchFamily="34" charset="0"/>
              </a:rPr>
              <a:t>。　　　　</a:t>
            </a:r>
            <a:r>
              <a:rPr lang="en-US" altLang="ja-JP" sz="4400" b="1" dirty="0" smtClean="0">
                <a:latin typeface="Verdana" panose="020B0604030504040204" pitchFamily="34" charset="0"/>
                <a:cs typeface="Verdana" panose="020B0604030504040204" pitchFamily="34" charset="0"/>
              </a:rPr>
              <a:t>--- 1</a:t>
            </a:r>
            <a:r>
              <a:rPr lang="ja-JP" altLang="en-US" sz="4400" b="1" dirty="0" smtClean="0">
                <a:latin typeface="Verdana" panose="020B0604030504040204" pitchFamily="34" charset="0"/>
                <a:cs typeface="Verdana" panose="020B0604030504040204" pitchFamily="34" charset="0"/>
              </a:rPr>
              <a:t>時です。</a:t>
            </a:r>
            <a:endParaRPr kumimoji="1" lang="en-US" altLang="ja-JP" sz="4400" b="1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en-US" altLang="ja-JP" sz="44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kumimoji="1" lang="en-US" altLang="ja-JP" sz="44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What time </a:t>
            </a:r>
            <a:r>
              <a:rPr kumimoji="1" lang="en-US" altLang="ja-JP" sz="4400" b="1" u="sng" dirty="0" smtClean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do you get</a:t>
            </a:r>
            <a:r>
              <a:rPr kumimoji="1" lang="en-US" altLang="ja-JP" sz="4400" b="1" dirty="0" smtClean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kumimoji="1" lang="en-US" altLang="ja-JP" sz="44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up?</a:t>
            </a:r>
            <a:endParaRPr kumimoji="1" lang="en-US" altLang="ja-JP" sz="4400" b="1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ja-JP" altLang="en-US" sz="4400" b="1" dirty="0">
                <a:latin typeface="Verdana" panose="020B0604030504040204" pitchFamily="34" charset="0"/>
                <a:cs typeface="Verdana" panose="020B0604030504040204" pitchFamily="34" charset="0"/>
              </a:rPr>
              <a:t>　</a:t>
            </a:r>
            <a:r>
              <a:rPr lang="ja-JP" altLang="en-US" sz="4400" b="1" dirty="0" smtClean="0">
                <a:latin typeface="Verdana" panose="020B0604030504040204" pitchFamily="34" charset="0"/>
                <a:cs typeface="Verdana" panose="020B0604030504040204" pitchFamily="34" charset="0"/>
              </a:rPr>
              <a:t>→あなたは何時に起きますか</a:t>
            </a:r>
            <a:r>
              <a:rPr lang="ja-JP" altLang="en-US" sz="4400" b="1" dirty="0" smtClean="0">
                <a:latin typeface="Verdana" panose="020B0604030504040204" pitchFamily="34" charset="0"/>
                <a:cs typeface="Verdana" panose="020B0604030504040204" pitchFamily="34" charset="0"/>
              </a:rPr>
              <a:t>。</a:t>
            </a:r>
            <a:endParaRPr lang="en-US" altLang="ja-JP" sz="4400" b="1" dirty="0" smtClean="0">
              <a:latin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kumimoji="1" lang="en-US" altLang="ja-JP" sz="4400" b="1" dirty="0" smtClean="0">
                <a:latin typeface="Verdana" panose="020B0604030504040204" pitchFamily="34" charset="0"/>
                <a:cs typeface="Verdana" panose="020B0604030504040204" pitchFamily="34" charset="0"/>
              </a:rPr>
              <a:t>I </a:t>
            </a:r>
            <a:r>
              <a:rPr kumimoji="1" lang="en-US" altLang="ja-JP" sz="4400" b="1" dirty="0" smtClean="0">
                <a:solidFill>
                  <a:srgbClr val="FF0000"/>
                </a:solidFill>
                <a:latin typeface="Verdana" panose="020B0604030504040204" pitchFamily="34" charset="0"/>
                <a:cs typeface="Verdana" panose="020B0604030504040204" pitchFamily="34" charset="0"/>
              </a:rPr>
              <a:t>get up </a:t>
            </a:r>
            <a:r>
              <a:rPr kumimoji="1" lang="en-US" altLang="ja-JP" sz="4400" b="1" dirty="0" smtClean="0">
                <a:latin typeface="Verdana" panose="020B0604030504040204" pitchFamily="34" charset="0"/>
                <a:cs typeface="Verdana" panose="020B0604030504040204" pitchFamily="34" charset="0"/>
              </a:rPr>
              <a:t>at seven.</a:t>
            </a:r>
            <a:endParaRPr kumimoji="1" lang="en-US" altLang="ja-JP" sz="4400" b="1" dirty="0" smtClean="0">
              <a:latin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ja-JP" altLang="en-US" sz="4400" b="1" dirty="0">
                <a:latin typeface="Verdana" panose="020B0604030504040204" pitchFamily="34" charset="0"/>
                <a:cs typeface="Verdana" panose="020B0604030504040204" pitchFamily="34" charset="0"/>
              </a:rPr>
              <a:t>　</a:t>
            </a:r>
            <a:r>
              <a:rPr lang="ja-JP" altLang="en-US" sz="4400" b="1" dirty="0" smtClean="0">
                <a:latin typeface="Verdana" panose="020B0604030504040204" pitchFamily="34" charset="0"/>
                <a:cs typeface="Verdana" panose="020B0604030504040204" pitchFamily="34" charset="0"/>
              </a:rPr>
              <a:t>→私は</a:t>
            </a:r>
            <a:r>
              <a:rPr lang="en-US" altLang="ja-JP" sz="4400" b="1" dirty="0" smtClean="0">
                <a:latin typeface="Verdana" panose="020B0604030504040204" pitchFamily="34" charset="0"/>
                <a:cs typeface="Verdana" panose="020B0604030504040204" pitchFamily="34" charset="0"/>
              </a:rPr>
              <a:t>7</a:t>
            </a:r>
            <a:r>
              <a:rPr lang="ja-JP" altLang="en-US" sz="4400" b="1" dirty="0" smtClean="0">
                <a:latin typeface="Verdana" panose="020B0604030504040204" pitchFamily="34" charset="0"/>
                <a:cs typeface="Verdana" panose="020B0604030504040204" pitchFamily="34" charset="0"/>
              </a:rPr>
              <a:t>時に起きます。</a:t>
            </a:r>
            <a:endParaRPr kumimoji="1" lang="ja-JP" altLang="en-US" sz="4400" b="1" dirty="0">
              <a:latin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" name="角丸四角形吹き出し 3"/>
          <p:cNvSpPr/>
          <p:nvPr/>
        </p:nvSpPr>
        <p:spPr>
          <a:xfrm>
            <a:off x="8037490" y="-13856"/>
            <a:ext cx="3796145" cy="1427019"/>
          </a:xfrm>
          <a:prstGeom prst="wedgeRoundRectCallout">
            <a:avLst>
              <a:gd name="adj1" fmla="val -80388"/>
              <a:gd name="adj2" fmla="val 49414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4400" dirty="0" smtClean="0"/>
              <a:t>What time </a:t>
            </a:r>
            <a:r>
              <a:rPr kumimoji="1" lang="ja-JP" altLang="en-US" sz="4400" dirty="0" smtClean="0"/>
              <a:t>と</a:t>
            </a:r>
            <a:endParaRPr kumimoji="1" lang="en-US" altLang="ja-JP" sz="4400" dirty="0" smtClean="0"/>
          </a:p>
          <a:p>
            <a:pPr algn="ctr"/>
            <a:r>
              <a:rPr lang="en-US" altLang="ja-JP" sz="4400" dirty="0" smtClean="0"/>
              <a:t>be</a:t>
            </a:r>
            <a:r>
              <a:rPr lang="ja-JP" altLang="en-US" sz="4400" dirty="0" smtClean="0"/>
              <a:t>動詞が合体</a:t>
            </a:r>
            <a:endParaRPr kumimoji="1" lang="ja-JP" altLang="en-US" sz="4400" dirty="0"/>
          </a:p>
        </p:txBody>
      </p:sp>
      <p:sp>
        <p:nvSpPr>
          <p:cNvPr id="5" name="角丸四角形吹き出し 4"/>
          <p:cNvSpPr/>
          <p:nvPr/>
        </p:nvSpPr>
        <p:spPr>
          <a:xfrm>
            <a:off x="7086601" y="4991539"/>
            <a:ext cx="4862944" cy="1427019"/>
          </a:xfrm>
          <a:prstGeom prst="wedgeRoundRectCallout">
            <a:avLst>
              <a:gd name="adj1" fmla="val -60519"/>
              <a:gd name="adj2" fmla="val -44009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4400" dirty="0" smtClean="0"/>
              <a:t>What time </a:t>
            </a:r>
            <a:r>
              <a:rPr kumimoji="1" lang="ja-JP" altLang="en-US" sz="4400" dirty="0" smtClean="0"/>
              <a:t>と</a:t>
            </a:r>
            <a:endParaRPr kumimoji="1" lang="en-US" altLang="ja-JP" sz="4400" dirty="0" smtClean="0"/>
          </a:p>
          <a:p>
            <a:pPr algn="ctr"/>
            <a:r>
              <a:rPr lang="ja-JP" altLang="en-US" sz="4400" dirty="0"/>
              <a:t>一般</a:t>
            </a:r>
            <a:r>
              <a:rPr lang="ja-JP" altLang="en-US" sz="4400" dirty="0" smtClean="0"/>
              <a:t>動詞が合体</a:t>
            </a:r>
            <a:endParaRPr kumimoji="1" lang="ja-JP" altLang="en-US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コンテンツ プレースホルダー 3"/>
          <p:cNvPicPr>
            <a:picLocks noGrp="1" noChangeAspect="1"/>
          </p:cNvPicPr>
          <p:nvPr>
            <p:ph idx="1"/>
          </p:nvPr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6455" y="786951"/>
            <a:ext cx="11061016" cy="5807033"/>
          </a:xfrm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42741" y="107548"/>
            <a:ext cx="3038341" cy="845489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altLang="ja-JP" sz="54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Review</a:t>
            </a:r>
            <a:endParaRPr kumimoji="1" lang="ja-JP" altLang="en-US" sz="5400" b="1" dirty="0">
              <a:latin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5611699" y="322116"/>
            <a:ext cx="6352773" cy="2588509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48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What time is it?</a:t>
            </a:r>
            <a:endParaRPr kumimoji="1" lang="en-US" altLang="ja-JP" sz="4800" b="1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r>
              <a:rPr lang="en-US" altLang="ja-JP" sz="48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It’s ten </a:t>
            </a:r>
            <a:r>
              <a:rPr lang="en-US" altLang="ja-JP" sz="4800" b="1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ten</a:t>
            </a:r>
            <a:r>
              <a:rPr lang="en-US" altLang="ja-JP" sz="48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</a:t>
            </a:r>
            <a:endParaRPr lang="en-US" altLang="ja-JP" sz="4800" b="1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r>
              <a:rPr kumimoji="1" lang="en-US" altLang="ja-JP" sz="48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(ten past ten)</a:t>
            </a:r>
            <a:endParaRPr kumimoji="1" lang="en-US" altLang="ja-JP" sz="4800" b="1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77591" y="313610"/>
            <a:ext cx="9245958" cy="1325563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altLang="ja-JP" sz="60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This is my daily life.</a:t>
            </a:r>
            <a:endParaRPr kumimoji="1" lang="ja-JP" altLang="en-US" sz="6000" b="1" dirty="0">
              <a:latin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pic>
        <p:nvPicPr>
          <p:cNvPr id="6" name="コンテンツ プレースホルダー 5" descr="C:\Users\ron\Desktop\起きる.png起きる"/>
          <p:cNvPicPr>
            <a:picLocks noGrp="1" noChangeAspect="1"/>
          </p:cNvPicPr>
          <p:nvPr>
            <p:ph idx="1"/>
          </p:nvPr>
        </p:nvPicPr>
        <p:blipFill>
          <a:blip r:embed="rId1"/>
          <a:srcRect/>
          <a:stretch>
            <a:fillRect/>
          </a:stretch>
        </p:blipFill>
        <p:spPr>
          <a:xfrm>
            <a:off x="1613471" y="172842"/>
            <a:ext cx="6436360" cy="6568171"/>
          </a:xfrm>
        </p:spPr>
      </p:pic>
      <p:pic>
        <p:nvPicPr>
          <p:cNvPr id="3" name="図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18859" y="1326524"/>
            <a:ext cx="2674985" cy="2678806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900">
        <p14:warp dir="in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pic>
        <p:nvPicPr>
          <p:cNvPr id="4" name="コンテンツ プレースホルダー 3"/>
          <p:cNvPicPr>
            <a:picLocks noGrp="1" noChangeAspect="1"/>
          </p:cNvPicPr>
          <p:nvPr>
            <p:ph idx="1"/>
          </p:nvPr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1111" y="143602"/>
            <a:ext cx="8434590" cy="6604928"/>
          </a:xfrm>
        </p:spPr>
      </p:pic>
      <p:pic>
        <p:nvPicPr>
          <p:cNvPr id="3" name="図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34178" y="618186"/>
            <a:ext cx="2645747" cy="2649526"/>
          </a:xfrm>
          <a:prstGeom prst="rect">
            <a:avLst/>
          </a:prstGeom>
        </p:spPr>
      </p:pic>
    </p:spTree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pic>
        <p:nvPicPr>
          <p:cNvPr id="4" name="コンテンツ プレースホルダー 3"/>
          <p:cNvPicPr>
            <a:picLocks noGrp="1" noChangeAspect="1"/>
          </p:cNvPicPr>
          <p:nvPr>
            <p:ph idx="1"/>
          </p:nvPr>
        </p:nvPicPr>
        <p:blipFill rotWithShape="1"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568" b="17331"/>
          <a:stretch>
            <a:fillRect/>
          </a:stretch>
        </p:blipFill>
        <p:spPr>
          <a:xfrm>
            <a:off x="585410" y="532550"/>
            <a:ext cx="11021179" cy="5894007"/>
          </a:xfrm>
        </p:spPr>
      </p:pic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pic>
        <p:nvPicPr>
          <p:cNvPr id="4" name="コンテンツ プレースホルダー 3"/>
          <p:cNvPicPr>
            <a:picLocks noGrp="1" noChangeAspect="1"/>
          </p:cNvPicPr>
          <p:nvPr>
            <p:ph idx="1"/>
          </p:nvPr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277456"/>
            <a:ext cx="10032642" cy="6362984"/>
          </a:xfrm>
        </p:spPr>
      </p:pic>
      <p:pic>
        <p:nvPicPr>
          <p:cNvPr id="5" name="図 4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7078" y="4249808"/>
            <a:ext cx="3404096" cy="2884971"/>
          </a:xfrm>
          <a:prstGeom prst="rect">
            <a:avLst/>
          </a:prstGeom>
        </p:spPr>
      </p:pic>
      <p:pic>
        <p:nvPicPr>
          <p:cNvPr id="3" name="図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93980" y="277456"/>
            <a:ext cx="2398484" cy="2401910"/>
          </a:xfrm>
          <a:prstGeom prst="rect">
            <a:avLst/>
          </a:prstGeom>
        </p:spPr>
      </p:pic>
    </p:spTree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pic>
        <p:nvPicPr>
          <p:cNvPr id="4" name="コンテンツ プレースホルダー 3"/>
          <p:cNvPicPr>
            <a:picLocks noGrp="1" noChangeAspect="1"/>
          </p:cNvPicPr>
          <p:nvPr>
            <p:ph idx="1"/>
          </p:nvPr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5738" y="274111"/>
            <a:ext cx="8919777" cy="6272894"/>
          </a:xfrm>
        </p:spPr>
      </p:pic>
      <p:pic>
        <p:nvPicPr>
          <p:cNvPr id="3" name="図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77874" y="515155"/>
            <a:ext cx="3054369" cy="3058732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857</Words>
  <Application>WPS Presentation</Application>
  <PresentationFormat>ワイド画面</PresentationFormat>
  <Paragraphs>73</Paragraphs>
  <Slides>29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29</vt:i4>
      </vt:variant>
    </vt:vector>
  </HeadingPairs>
  <TitlesOfParts>
    <vt:vector size="39" baseType="lpstr">
      <vt:lpstr>Arial</vt:lpstr>
      <vt:lpstr>ＭＳ Ｐゴシック</vt:lpstr>
      <vt:lpstr>Wingdings</vt:lpstr>
      <vt:lpstr>Verdana</vt:lpstr>
      <vt:lpstr>Calibri Light</vt:lpstr>
      <vt:lpstr>Calibri</vt:lpstr>
      <vt:lpstr>Microsoft YaHei</vt:lpstr>
      <vt:lpstr>ＭＳ Ｐゴシック</vt:lpstr>
      <vt:lpstr>Arial Unicode MS</vt:lpstr>
      <vt:lpstr>Office テーマ</vt:lpstr>
      <vt:lpstr>English Class</vt:lpstr>
      <vt:lpstr>Review</vt:lpstr>
      <vt:lpstr>Review</vt:lpstr>
      <vt:lpstr>This is my daily life.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さて、何を話していた？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What time パート２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What time パート２</vt:lpstr>
    </vt:vector>
  </TitlesOfParts>
  <Company>岡崎市教育委員会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English Class</dc:title>
  <dc:creator>杉浦　諭</dc:creator>
  <cp:lastModifiedBy>ron</cp:lastModifiedBy>
  <cp:revision>11</cp:revision>
  <dcterms:created xsi:type="dcterms:W3CDTF">2021-07-06T10:06:00Z</dcterms:created>
  <dcterms:modified xsi:type="dcterms:W3CDTF">2023-02-13T14:13:05Z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1041-11.8.2.10326</vt:lpwstr>
  </property>
</Properties>
</file>