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85" r:id="rId4"/>
    <p:sldId id="286" r:id="rId5"/>
    <p:sldId id="266" r:id="rId6"/>
    <p:sldId id="257" r:id="rId7"/>
    <p:sldId id="258" r:id="rId8"/>
    <p:sldId id="259" r:id="rId9"/>
    <p:sldId id="260" r:id="rId10"/>
    <p:sldId id="261" r:id="rId11"/>
    <p:sldId id="265" r:id="rId12"/>
    <p:sldId id="264" r:id="rId13"/>
    <p:sldId id="274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5" r:id="rId22"/>
    <p:sldId id="312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7" r:id="rId3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4" Type="http://schemas.openxmlformats.org/officeDocument/2006/relationships/tableStyles" Target="tableStyles.xml"/><Relationship Id="rId33" Type="http://schemas.openxmlformats.org/officeDocument/2006/relationships/viewProps" Target="viewProps.xml"/><Relationship Id="rId32" Type="http://schemas.openxmlformats.org/officeDocument/2006/relationships/presProps" Target="presProps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797D4-4ECA-473A-BBEC-E8046941A582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F7074-D7DE-46E2-BA80-D101C06815E7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797D4-4ECA-473A-BBEC-E8046941A582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F7074-D7DE-46E2-BA80-D101C06815E7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797D4-4ECA-473A-BBEC-E8046941A582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F7074-D7DE-46E2-BA80-D101C06815E7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797D4-4ECA-473A-BBEC-E8046941A582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F7074-D7DE-46E2-BA80-D101C06815E7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797D4-4ECA-473A-BBEC-E8046941A582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F7074-D7DE-46E2-BA80-D101C06815E7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797D4-4ECA-473A-BBEC-E8046941A582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F7074-D7DE-46E2-BA80-D101C06815E7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797D4-4ECA-473A-BBEC-E8046941A582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F7074-D7DE-46E2-BA80-D101C06815E7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797D4-4ECA-473A-BBEC-E8046941A582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F7074-D7DE-46E2-BA80-D101C06815E7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797D4-4ECA-473A-BBEC-E8046941A582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F7074-D7DE-46E2-BA80-D101C06815E7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797D4-4ECA-473A-BBEC-E8046941A582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F7074-D7DE-46E2-BA80-D101C06815E7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797D4-4ECA-473A-BBEC-E8046941A582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F7074-D7DE-46E2-BA80-D101C06815E7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797D4-4ECA-473A-BBEC-E8046941A582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F7074-D7DE-46E2-BA80-D101C06815E7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1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jpeg"/><Relationship Id="rId1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image" Target="../media/image8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1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jpeg"/><Relationship Id="rId1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image" Target="../media/image8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image" Target="../media/image10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1" Type="http://schemas.openxmlformats.org/officeDocument/2006/relationships/image" Target="../media/image1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jpeg"/><Relationship Id="rId1" Type="http://schemas.openxmlformats.org/officeDocument/2006/relationships/image" Target="../media/image14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13800" b="1" dirty="0" smtClean="0"/>
              <a:t>English Class</a:t>
            </a:r>
            <a:endParaRPr kumimoji="1" lang="ja-JP" altLang="en-US" sz="138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b="1" dirty="0"/>
              <a:t>What time do you get up?</a:t>
            </a:r>
            <a:endParaRPr kumimoji="1" lang="en-US" altLang="ja-JP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38" y="281979"/>
            <a:ext cx="8919777" cy="6257157"/>
          </a:xfr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010" y="469848"/>
            <a:ext cx="2604252" cy="26079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385" y="97665"/>
            <a:ext cx="6760335" cy="6760335"/>
          </a:xfr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905" y="564751"/>
            <a:ext cx="2786794" cy="278679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60735" cy="132588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/>
              <a:t>さて、何を話していた？　確認してみよう</a:t>
            </a:r>
            <a:r>
              <a:rPr kumimoji="1" lang="ja-JP" altLang="en-US" dirty="0" smtClean="0"/>
              <a:t>！</a:t>
            </a:r>
            <a:endParaRPr kumimoji="1" lang="ja-JP" altLang="en-US" dirty="0" smtClean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" name="コンテンツ プレースホルダー 5" descr="C:\Users\ron\Desktop\起きる.png起きる"/>
          <p:cNvPicPr>
            <a:picLocks noGrp="1"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1613471" y="172842"/>
            <a:ext cx="6436360" cy="6568171"/>
          </a:xfr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859" y="1326524"/>
            <a:ext cx="2674985" cy="267880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newsflash/>
      </p:transition>
    </mc:Choice>
    <mc:Fallback>
      <p:transition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11" y="143602"/>
            <a:ext cx="8434590" cy="6604928"/>
          </a:xfr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178" y="618186"/>
            <a:ext cx="2645747" cy="264952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68" b="17331"/>
          <a:stretch>
            <a:fillRect/>
          </a:stretch>
        </p:blipFill>
        <p:spPr>
          <a:xfrm>
            <a:off x="585410" y="532550"/>
            <a:ext cx="11021179" cy="5894007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77456"/>
            <a:ext cx="10032642" cy="6362984"/>
          </a:xfr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7078" y="4249808"/>
            <a:ext cx="3404096" cy="2884971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3980" y="277456"/>
            <a:ext cx="2398484" cy="24019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38" y="274111"/>
            <a:ext cx="8919777" cy="6272894"/>
          </a:xfr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874" y="515155"/>
            <a:ext cx="3054369" cy="30587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38" y="281979"/>
            <a:ext cx="8919777" cy="6257157"/>
          </a:xfr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010" y="469848"/>
            <a:ext cx="2604252" cy="26079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385" y="97665"/>
            <a:ext cx="6760335" cy="6760335"/>
          </a:xfr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905" y="564751"/>
            <a:ext cx="2786794" cy="278679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581" y="97452"/>
            <a:ext cx="8850932" cy="6638199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741" y="107548"/>
            <a:ext cx="3038341" cy="845489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Review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404860" y="4958510"/>
            <a:ext cx="6352773" cy="178723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time is it?</a:t>
            </a:r>
            <a:endParaRPr kumimoji="1" lang="en-US" altLang="ja-JP" sz="4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It’s five o’clock.</a:t>
            </a:r>
            <a:endParaRPr kumimoji="1" lang="ja-JP" altLang="en-US" sz="48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9328" y="129599"/>
            <a:ext cx="7557655" cy="108960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altLang="ja-JP" sz="6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time </a:t>
            </a:r>
            <a:r>
              <a:rPr lang="ja-JP" altLang="en-US" sz="6000" b="1" dirty="0" smtClean="0">
                <a:latin typeface="Verdana" panose="020B0604030504040204" pitchFamily="34" charset="0"/>
                <a:cs typeface="Verdana" panose="020B0604030504040204" pitchFamily="34" charset="0"/>
              </a:rPr>
              <a:t>パート２</a:t>
            </a:r>
            <a:endParaRPr kumimoji="1" lang="ja-JP" altLang="en-US" sz="60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7255" y="1413163"/>
            <a:ext cx="10515600" cy="52093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kumimoji="1" lang="en-US" altLang="ja-JP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time </a:t>
            </a:r>
            <a:r>
              <a:rPr kumimoji="1" lang="en-US" altLang="ja-JP" sz="4400" b="1" u="sng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it</a:t>
            </a:r>
            <a:r>
              <a:rPr kumimoji="1" lang="en-US" altLang="ja-JP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r>
              <a:rPr kumimoji="1" lang="ja-JP" altLang="en-US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　</a:t>
            </a:r>
            <a:r>
              <a:rPr kumimoji="1" lang="en-US" altLang="ja-JP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--- </a:t>
            </a:r>
            <a:r>
              <a:rPr kumimoji="1" lang="en-US" altLang="ja-JP" sz="4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It’s</a:t>
            </a:r>
            <a:r>
              <a:rPr kumimoji="1" lang="en-US" altLang="ja-JP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one.</a:t>
            </a:r>
            <a:endParaRPr kumimoji="1" lang="en-US" altLang="ja-JP" sz="4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ja-JP" altLang="en-US" sz="4400" b="1" dirty="0">
                <a:latin typeface="Verdana" panose="020B0604030504040204" pitchFamily="34" charset="0"/>
                <a:cs typeface="Verdana" panose="020B0604030504040204" pitchFamily="34" charset="0"/>
              </a:rPr>
              <a:t>　</a:t>
            </a:r>
            <a:r>
              <a:rPr lang="ja-JP" altLang="en-US" sz="4400" b="1" dirty="0" smtClean="0">
                <a:latin typeface="Verdana" panose="020B0604030504040204" pitchFamily="34" charset="0"/>
                <a:cs typeface="Verdana" panose="020B0604030504040204" pitchFamily="34" charset="0"/>
              </a:rPr>
              <a:t>→何時ですか</a:t>
            </a:r>
            <a:r>
              <a:rPr lang="ja-JP" altLang="en-US" sz="4400" b="1" dirty="0" smtClean="0">
                <a:latin typeface="Verdana" panose="020B0604030504040204" pitchFamily="34" charset="0"/>
                <a:cs typeface="Verdana" panose="020B0604030504040204" pitchFamily="34" charset="0"/>
              </a:rPr>
              <a:t>。　　　　</a:t>
            </a:r>
            <a:r>
              <a:rPr lang="en-US" altLang="ja-JP" sz="4400" b="1" dirty="0" smtClean="0">
                <a:latin typeface="Verdana" panose="020B0604030504040204" pitchFamily="34" charset="0"/>
                <a:cs typeface="Verdana" panose="020B0604030504040204" pitchFamily="34" charset="0"/>
              </a:rPr>
              <a:t>--- 1</a:t>
            </a:r>
            <a:r>
              <a:rPr lang="ja-JP" altLang="en-US" sz="4400" b="1" dirty="0" smtClean="0">
                <a:latin typeface="Verdana" panose="020B0604030504040204" pitchFamily="34" charset="0"/>
                <a:cs typeface="Verdana" panose="020B0604030504040204" pitchFamily="34" charset="0"/>
              </a:rPr>
              <a:t>時です。</a:t>
            </a:r>
            <a:endParaRPr kumimoji="1" lang="en-US" altLang="ja-JP" sz="4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altLang="ja-JP" sz="4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kumimoji="1" lang="en-US" altLang="ja-JP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time </a:t>
            </a:r>
            <a:r>
              <a:rPr kumimoji="1" lang="en-US" altLang="ja-JP" sz="4400" b="1" u="sng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you get</a:t>
            </a:r>
            <a:r>
              <a:rPr kumimoji="1" lang="en-US" altLang="ja-JP" sz="4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1" lang="en-US" altLang="ja-JP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up?</a:t>
            </a:r>
            <a:endParaRPr kumimoji="1" lang="en-US" altLang="ja-JP" sz="4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ja-JP" altLang="en-US" sz="4400" b="1" dirty="0">
                <a:latin typeface="Verdana" panose="020B0604030504040204" pitchFamily="34" charset="0"/>
                <a:cs typeface="Verdana" panose="020B0604030504040204" pitchFamily="34" charset="0"/>
              </a:rPr>
              <a:t>　</a:t>
            </a:r>
            <a:r>
              <a:rPr lang="ja-JP" altLang="en-US" sz="4400" b="1" dirty="0" smtClean="0">
                <a:latin typeface="Verdana" panose="020B0604030504040204" pitchFamily="34" charset="0"/>
                <a:cs typeface="Verdana" panose="020B0604030504040204" pitchFamily="34" charset="0"/>
              </a:rPr>
              <a:t>→あなたは何時に起きますか</a:t>
            </a:r>
            <a:r>
              <a:rPr lang="ja-JP" altLang="en-US" sz="4400" b="1" dirty="0" smtClean="0">
                <a:latin typeface="Verdana" panose="020B0604030504040204" pitchFamily="34" charset="0"/>
                <a:cs typeface="Verdana" panose="020B0604030504040204" pitchFamily="34" charset="0"/>
              </a:rPr>
              <a:t>。</a:t>
            </a:r>
            <a:endParaRPr lang="en-US" altLang="ja-JP" sz="4400" b="1" dirty="0" smtClean="0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kumimoji="1" lang="en-US" altLang="ja-JP" sz="4400" b="1" dirty="0" smtClean="0">
                <a:latin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kumimoji="1" lang="en-US" altLang="ja-JP" sz="4400" b="1" dirty="0" smtClean="0">
                <a:solidFill>
                  <a:srgbClr val="FF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get up </a:t>
            </a:r>
            <a:r>
              <a:rPr kumimoji="1" lang="en-US" altLang="ja-JP" sz="4400" b="1" dirty="0" smtClean="0">
                <a:latin typeface="Verdana" panose="020B0604030504040204" pitchFamily="34" charset="0"/>
                <a:cs typeface="Verdana" panose="020B0604030504040204" pitchFamily="34" charset="0"/>
              </a:rPr>
              <a:t>at seven.</a:t>
            </a:r>
            <a:endParaRPr kumimoji="1" lang="en-US" altLang="ja-JP" sz="4400" b="1" dirty="0" smtClean="0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ja-JP" altLang="en-US" sz="4400" b="1" dirty="0">
                <a:latin typeface="Verdana" panose="020B0604030504040204" pitchFamily="34" charset="0"/>
                <a:cs typeface="Verdana" panose="020B0604030504040204" pitchFamily="34" charset="0"/>
              </a:rPr>
              <a:t>　</a:t>
            </a:r>
            <a:r>
              <a:rPr lang="ja-JP" altLang="en-US" sz="4400" b="1" dirty="0" smtClean="0">
                <a:latin typeface="Verdana" panose="020B0604030504040204" pitchFamily="34" charset="0"/>
                <a:cs typeface="Verdana" panose="020B0604030504040204" pitchFamily="34" charset="0"/>
              </a:rPr>
              <a:t>→私は</a:t>
            </a:r>
            <a:r>
              <a:rPr lang="en-US" altLang="ja-JP" sz="4400" b="1" dirty="0" smtClean="0">
                <a:latin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ja-JP" altLang="en-US" sz="4400" b="1" dirty="0" smtClean="0">
                <a:latin typeface="Verdana" panose="020B0604030504040204" pitchFamily="34" charset="0"/>
                <a:cs typeface="Verdana" panose="020B0604030504040204" pitchFamily="34" charset="0"/>
              </a:rPr>
              <a:t>時に起きます。</a:t>
            </a:r>
            <a:endParaRPr kumimoji="1" lang="ja-JP" altLang="en-US" sz="4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角丸四角形吹き出し 3"/>
          <p:cNvSpPr/>
          <p:nvPr/>
        </p:nvSpPr>
        <p:spPr>
          <a:xfrm>
            <a:off x="8037490" y="-13856"/>
            <a:ext cx="3796145" cy="1427019"/>
          </a:xfrm>
          <a:prstGeom prst="wedgeRoundRectCallout">
            <a:avLst>
              <a:gd name="adj1" fmla="val -80388"/>
              <a:gd name="adj2" fmla="val 494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/>
              <a:t>What time </a:t>
            </a:r>
            <a:r>
              <a:rPr kumimoji="1" lang="ja-JP" altLang="en-US" sz="4400" dirty="0" smtClean="0"/>
              <a:t>と</a:t>
            </a:r>
            <a:endParaRPr kumimoji="1" lang="en-US" altLang="ja-JP" sz="4400" dirty="0" smtClean="0"/>
          </a:p>
          <a:p>
            <a:pPr algn="ctr"/>
            <a:r>
              <a:rPr lang="en-US" altLang="ja-JP" sz="4400" dirty="0" smtClean="0"/>
              <a:t>be</a:t>
            </a:r>
            <a:r>
              <a:rPr lang="ja-JP" altLang="en-US" sz="4400" dirty="0" smtClean="0"/>
              <a:t>動詞が合体</a:t>
            </a:r>
            <a:endParaRPr kumimoji="1" lang="ja-JP" altLang="en-US" sz="4400" dirty="0"/>
          </a:p>
        </p:txBody>
      </p:sp>
      <p:sp>
        <p:nvSpPr>
          <p:cNvPr id="5" name="角丸四角形吹き出し 4"/>
          <p:cNvSpPr/>
          <p:nvPr/>
        </p:nvSpPr>
        <p:spPr>
          <a:xfrm>
            <a:off x="7086601" y="4991539"/>
            <a:ext cx="4862944" cy="1427019"/>
          </a:xfrm>
          <a:prstGeom prst="wedgeRoundRectCallout">
            <a:avLst>
              <a:gd name="adj1" fmla="val -60519"/>
              <a:gd name="adj2" fmla="val -4400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/>
              <a:t>What time </a:t>
            </a:r>
            <a:r>
              <a:rPr kumimoji="1" lang="ja-JP" altLang="en-US" sz="4400" dirty="0" smtClean="0"/>
              <a:t>と</a:t>
            </a:r>
            <a:endParaRPr kumimoji="1" lang="en-US" altLang="ja-JP" sz="4400" dirty="0" smtClean="0"/>
          </a:p>
          <a:p>
            <a:pPr algn="ctr"/>
            <a:r>
              <a:rPr lang="ja-JP" altLang="en-US" sz="4400" dirty="0"/>
              <a:t>一般</a:t>
            </a:r>
            <a:r>
              <a:rPr lang="ja-JP" altLang="en-US" sz="4400" dirty="0" smtClean="0"/>
              <a:t>動詞が合体</a:t>
            </a:r>
            <a:endParaRPr kumimoji="1" lang="ja-JP" alt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uiExpand="1" build="p"/>
      <p:bldP spid="4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p>
            <a:r>
              <a:rPr lang="en-US" altLang="ja-JP" sz="8000" b="1"/>
              <a:t>Let’s Practice!</a:t>
            </a:r>
            <a:endParaRPr lang="en-US" altLang="ja-JP" sz="8000" b="1"/>
          </a:p>
        </p:txBody>
      </p:sp>
      <p:sp>
        <p:nvSpPr>
          <p:cNvPr id="3" name="コンテンツプレースホルダ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ja-JP" altLang="en-US"/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" name="コンテンツ プレースホルダー 5" descr="C:\Users\ron\Desktop\起きる.png起きる"/>
          <p:cNvPicPr>
            <a:picLocks noGrp="1"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1613471" y="172842"/>
            <a:ext cx="6436360" cy="6568171"/>
          </a:xfr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5732" y="365125"/>
            <a:ext cx="2674985" cy="2678806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743486" y="4953776"/>
            <a:ext cx="10705028" cy="178723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time do you get up?</a:t>
            </a:r>
            <a:endParaRPr kumimoji="1" lang="en-US" altLang="ja-JP" sz="5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get up at six </a:t>
            </a:r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thirty.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>
        <p:wipe/>
      </p:transition>
    </mc:Choice>
    <mc:Fallback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11" y="143602"/>
            <a:ext cx="8434590" cy="6604928"/>
          </a:xfr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178" y="618186"/>
            <a:ext cx="2645747" cy="2649526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743486" y="4953776"/>
            <a:ext cx="10705028" cy="178723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7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time do </a:t>
            </a:r>
            <a:r>
              <a:rPr kumimoji="1" lang="en-US" altLang="ja-JP" sz="47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leave </a:t>
            </a:r>
            <a:r>
              <a:rPr kumimoji="1" lang="en-US" altLang="ja-JP" sz="47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home?</a:t>
            </a:r>
            <a:endParaRPr kumimoji="1" lang="en-US" altLang="ja-JP" sz="47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altLang="ja-JP" sz="47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leave home at </a:t>
            </a:r>
            <a:r>
              <a:rPr lang="en-US" altLang="ja-JP" sz="47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seven.</a:t>
            </a:r>
            <a:endParaRPr kumimoji="1" lang="ja-JP" altLang="en-US" sz="47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68" b="17331"/>
          <a:stretch>
            <a:fillRect/>
          </a:stretch>
        </p:blipFill>
        <p:spPr>
          <a:xfrm>
            <a:off x="585410" y="532550"/>
            <a:ext cx="11021179" cy="5894007"/>
          </a:xfrm>
        </p:spPr>
      </p:pic>
      <p:sp>
        <p:nvSpPr>
          <p:cNvPr id="5" name="正方形/長方形 4"/>
          <p:cNvSpPr/>
          <p:nvPr/>
        </p:nvSpPr>
        <p:spPr>
          <a:xfrm>
            <a:off x="743485" y="5352053"/>
            <a:ext cx="10705028" cy="107450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come </a:t>
            </a:r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school by car.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77456"/>
            <a:ext cx="10032642" cy="6362984"/>
          </a:xfr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8547" y="35925"/>
            <a:ext cx="3404096" cy="2884971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3980" y="277456"/>
            <a:ext cx="2398484" cy="2401910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249382" y="4874834"/>
            <a:ext cx="11374582" cy="178723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time do you get to school?</a:t>
            </a:r>
            <a:endParaRPr kumimoji="1" lang="en-US" altLang="ja-JP" sz="4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get to school at seven forty.</a:t>
            </a:r>
            <a:endParaRPr kumimoji="1" lang="ja-JP" altLang="en-US" sz="48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38" y="274111"/>
            <a:ext cx="8919777" cy="6272894"/>
          </a:xfr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874" y="515155"/>
            <a:ext cx="3054369" cy="3058732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743486" y="4953776"/>
            <a:ext cx="10705028" cy="178723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time do </a:t>
            </a:r>
            <a:r>
              <a:rPr kumimoji="1"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have </a:t>
            </a:r>
            <a:r>
              <a:rPr kumimoji="1"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lunch?</a:t>
            </a:r>
            <a:endParaRPr kumimoji="1" lang="en-US" altLang="ja-JP" sz="4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have lunch at twelve twenty.</a:t>
            </a:r>
            <a:endParaRPr kumimoji="1" lang="ja-JP" altLang="en-US" sz="48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38" y="281979"/>
            <a:ext cx="8919777" cy="6257157"/>
          </a:xfr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010" y="469848"/>
            <a:ext cx="2604252" cy="2607972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623454" y="4856622"/>
            <a:ext cx="11182271" cy="178723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time do you go home?</a:t>
            </a:r>
            <a:endParaRPr kumimoji="1" lang="en-US" altLang="ja-JP" sz="5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go home at eight.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385" y="97665"/>
            <a:ext cx="6760335" cy="6760335"/>
          </a:xfr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905" y="564751"/>
            <a:ext cx="2786794" cy="2786794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263236" y="4953776"/>
            <a:ext cx="11679382" cy="178723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time do you go to bed?</a:t>
            </a:r>
            <a:endParaRPr kumimoji="1" lang="en-US" altLang="ja-JP" sz="5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go to bed at twelve.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9328" y="129599"/>
            <a:ext cx="7557655" cy="108960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altLang="ja-JP" sz="6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time </a:t>
            </a:r>
            <a:r>
              <a:rPr lang="ja-JP" altLang="en-US" sz="6000" b="1" dirty="0" smtClean="0">
                <a:latin typeface="Verdana" panose="020B0604030504040204" pitchFamily="34" charset="0"/>
                <a:cs typeface="Verdana" panose="020B0604030504040204" pitchFamily="34" charset="0"/>
              </a:rPr>
              <a:t>パート２</a:t>
            </a:r>
            <a:endParaRPr kumimoji="1" lang="ja-JP" altLang="en-US" sz="60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7255" y="1413163"/>
            <a:ext cx="10515600" cy="52093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kumimoji="1" lang="en-US" altLang="ja-JP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time </a:t>
            </a:r>
            <a:r>
              <a:rPr kumimoji="1" lang="en-US" altLang="ja-JP" sz="4400" b="1" u="sng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it</a:t>
            </a:r>
            <a:r>
              <a:rPr kumimoji="1" lang="en-US" altLang="ja-JP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r>
              <a:rPr kumimoji="1" lang="ja-JP" altLang="en-US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　</a:t>
            </a:r>
            <a:r>
              <a:rPr kumimoji="1" lang="en-US" altLang="ja-JP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--- </a:t>
            </a:r>
            <a:r>
              <a:rPr kumimoji="1" lang="en-US" altLang="ja-JP" sz="4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It’s</a:t>
            </a:r>
            <a:r>
              <a:rPr kumimoji="1" lang="en-US" altLang="ja-JP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one.</a:t>
            </a:r>
            <a:endParaRPr kumimoji="1" lang="en-US" altLang="ja-JP" sz="4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ja-JP" altLang="en-US" sz="4400" b="1" dirty="0">
                <a:latin typeface="Verdana" panose="020B0604030504040204" pitchFamily="34" charset="0"/>
                <a:cs typeface="Verdana" panose="020B0604030504040204" pitchFamily="34" charset="0"/>
              </a:rPr>
              <a:t>　</a:t>
            </a:r>
            <a:r>
              <a:rPr lang="ja-JP" altLang="en-US" sz="4400" b="1" dirty="0" smtClean="0">
                <a:latin typeface="Verdana" panose="020B0604030504040204" pitchFamily="34" charset="0"/>
                <a:cs typeface="Verdana" panose="020B0604030504040204" pitchFamily="34" charset="0"/>
              </a:rPr>
              <a:t>→何時ですか</a:t>
            </a:r>
            <a:r>
              <a:rPr lang="ja-JP" altLang="en-US" sz="4400" b="1" dirty="0" smtClean="0">
                <a:latin typeface="Verdana" panose="020B0604030504040204" pitchFamily="34" charset="0"/>
                <a:cs typeface="Verdana" panose="020B0604030504040204" pitchFamily="34" charset="0"/>
              </a:rPr>
              <a:t>。　　　　</a:t>
            </a:r>
            <a:r>
              <a:rPr lang="en-US" altLang="ja-JP" sz="4400" b="1" dirty="0" smtClean="0">
                <a:latin typeface="Verdana" panose="020B0604030504040204" pitchFamily="34" charset="0"/>
                <a:cs typeface="Verdana" panose="020B0604030504040204" pitchFamily="34" charset="0"/>
              </a:rPr>
              <a:t>--- 1</a:t>
            </a:r>
            <a:r>
              <a:rPr lang="ja-JP" altLang="en-US" sz="4400" b="1" dirty="0" smtClean="0">
                <a:latin typeface="Verdana" panose="020B0604030504040204" pitchFamily="34" charset="0"/>
                <a:cs typeface="Verdana" panose="020B0604030504040204" pitchFamily="34" charset="0"/>
              </a:rPr>
              <a:t>時です。</a:t>
            </a:r>
            <a:endParaRPr kumimoji="1" lang="en-US" altLang="ja-JP" sz="4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altLang="ja-JP" sz="4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kumimoji="1" lang="en-US" altLang="ja-JP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time </a:t>
            </a:r>
            <a:r>
              <a:rPr kumimoji="1" lang="en-US" altLang="ja-JP" sz="4400" b="1" u="sng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you get</a:t>
            </a:r>
            <a:r>
              <a:rPr kumimoji="1" lang="en-US" altLang="ja-JP" sz="4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1" lang="en-US" altLang="ja-JP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up?</a:t>
            </a:r>
            <a:endParaRPr kumimoji="1" lang="en-US" altLang="ja-JP" sz="4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ja-JP" altLang="en-US" sz="4400" b="1" dirty="0">
                <a:latin typeface="Verdana" panose="020B0604030504040204" pitchFamily="34" charset="0"/>
                <a:cs typeface="Verdana" panose="020B0604030504040204" pitchFamily="34" charset="0"/>
              </a:rPr>
              <a:t>　</a:t>
            </a:r>
            <a:r>
              <a:rPr lang="ja-JP" altLang="en-US" sz="4400" b="1" dirty="0" smtClean="0">
                <a:latin typeface="Verdana" panose="020B0604030504040204" pitchFamily="34" charset="0"/>
                <a:cs typeface="Verdana" panose="020B0604030504040204" pitchFamily="34" charset="0"/>
              </a:rPr>
              <a:t>→あなたは何時に起きますか</a:t>
            </a:r>
            <a:r>
              <a:rPr lang="ja-JP" altLang="en-US" sz="4400" b="1" dirty="0" smtClean="0">
                <a:latin typeface="Verdana" panose="020B0604030504040204" pitchFamily="34" charset="0"/>
                <a:cs typeface="Verdana" panose="020B0604030504040204" pitchFamily="34" charset="0"/>
              </a:rPr>
              <a:t>。</a:t>
            </a:r>
            <a:endParaRPr lang="en-US" altLang="ja-JP" sz="4400" b="1" dirty="0" smtClean="0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kumimoji="1" lang="en-US" altLang="ja-JP" sz="4400" b="1" dirty="0" smtClean="0">
                <a:latin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kumimoji="1" lang="en-US" altLang="ja-JP" sz="4400" b="1" dirty="0" smtClean="0">
                <a:solidFill>
                  <a:srgbClr val="FF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get up </a:t>
            </a:r>
            <a:r>
              <a:rPr kumimoji="1" lang="en-US" altLang="ja-JP" sz="4400" b="1" dirty="0" smtClean="0">
                <a:latin typeface="Verdana" panose="020B0604030504040204" pitchFamily="34" charset="0"/>
                <a:cs typeface="Verdana" panose="020B0604030504040204" pitchFamily="34" charset="0"/>
              </a:rPr>
              <a:t>at seven.</a:t>
            </a:r>
            <a:endParaRPr kumimoji="1" lang="en-US" altLang="ja-JP" sz="4400" b="1" dirty="0" smtClean="0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ja-JP" altLang="en-US" sz="4400" b="1" dirty="0">
                <a:latin typeface="Verdana" panose="020B0604030504040204" pitchFamily="34" charset="0"/>
                <a:cs typeface="Verdana" panose="020B0604030504040204" pitchFamily="34" charset="0"/>
              </a:rPr>
              <a:t>　</a:t>
            </a:r>
            <a:r>
              <a:rPr lang="ja-JP" altLang="en-US" sz="4400" b="1" dirty="0" smtClean="0">
                <a:latin typeface="Verdana" panose="020B0604030504040204" pitchFamily="34" charset="0"/>
                <a:cs typeface="Verdana" panose="020B0604030504040204" pitchFamily="34" charset="0"/>
              </a:rPr>
              <a:t>→私は</a:t>
            </a:r>
            <a:r>
              <a:rPr lang="en-US" altLang="ja-JP" sz="4400" b="1" dirty="0" smtClean="0">
                <a:latin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ja-JP" altLang="en-US" sz="4400" b="1" dirty="0" smtClean="0">
                <a:latin typeface="Verdana" panose="020B0604030504040204" pitchFamily="34" charset="0"/>
                <a:cs typeface="Verdana" panose="020B0604030504040204" pitchFamily="34" charset="0"/>
              </a:rPr>
              <a:t>時に起きます。</a:t>
            </a:r>
            <a:endParaRPr kumimoji="1" lang="ja-JP" altLang="en-US" sz="4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角丸四角形吹き出し 3"/>
          <p:cNvSpPr/>
          <p:nvPr/>
        </p:nvSpPr>
        <p:spPr>
          <a:xfrm>
            <a:off x="8037490" y="-13856"/>
            <a:ext cx="3796145" cy="1427019"/>
          </a:xfrm>
          <a:prstGeom prst="wedgeRoundRectCallout">
            <a:avLst>
              <a:gd name="adj1" fmla="val -80388"/>
              <a:gd name="adj2" fmla="val 494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/>
              <a:t>What time </a:t>
            </a:r>
            <a:r>
              <a:rPr kumimoji="1" lang="ja-JP" altLang="en-US" sz="4400" dirty="0" smtClean="0"/>
              <a:t>と</a:t>
            </a:r>
            <a:endParaRPr kumimoji="1" lang="en-US" altLang="ja-JP" sz="4400" dirty="0" smtClean="0"/>
          </a:p>
          <a:p>
            <a:pPr algn="ctr"/>
            <a:r>
              <a:rPr lang="en-US" altLang="ja-JP" sz="4400" dirty="0" smtClean="0"/>
              <a:t>be</a:t>
            </a:r>
            <a:r>
              <a:rPr lang="ja-JP" altLang="en-US" sz="4400" dirty="0" smtClean="0"/>
              <a:t>動詞が合体</a:t>
            </a:r>
            <a:endParaRPr kumimoji="1" lang="ja-JP" altLang="en-US" sz="4400" dirty="0"/>
          </a:p>
        </p:txBody>
      </p:sp>
      <p:sp>
        <p:nvSpPr>
          <p:cNvPr id="5" name="角丸四角形吹き出し 4"/>
          <p:cNvSpPr/>
          <p:nvPr/>
        </p:nvSpPr>
        <p:spPr>
          <a:xfrm>
            <a:off x="7086601" y="4991539"/>
            <a:ext cx="4862944" cy="1427019"/>
          </a:xfrm>
          <a:prstGeom prst="wedgeRoundRectCallout">
            <a:avLst>
              <a:gd name="adj1" fmla="val -60519"/>
              <a:gd name="adj2" fmla="val -4400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/>
              <a:t>What time </a:t>
            </a:r>
            <a:r>
              <a:rPr kumimoji="1" lang="ja-JP" altLang="en-US" sz="4400" dirty="0" smtClean="0"/>
              <a:t>と</a:t>
            </a:r>
            <a:endParaRPr kumimoji="1" lang="en-US" altLang="ja-JP" sz="4400" dirty="0" smtClean="0"/>
          </a:p>
          <a:p>
            <a:pPr algn="ctr"/>
            <a:r>
              <a:rPr lang="ja-JP" altLang="en-US" sz="4400" dirty="0"/>
              <a:t>一般</a:t>
            </a:r>
            <a:r>
              <a:rPr lang="ja-JP" altLang="en-US" sz="4400" dirty="0" smtClean="0"/>
              <a:t>動詞が合体</a:t>
            </a:r>
            <a:endParaRPr kumimoji="1" lang="ja-JP" alt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455" y="786951"/>
            <a:ext cx="11061016" cy="5807033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741" y="107548"/>
            <a:ext cx="3038341" cy="845489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Review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611699" y="322116"/>
            <a:ext cx="6352773" cy="258850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time is it?</a:t>
            </a:r>
            <a:endParaRPr kumimoji="1" lang="en-US" altLang="ja-JP" sz="4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It’s ten </a:t>
            </a:r>
            <a:r>
              <a:rPr lang="en-US" altLang="ja-JP" sz="4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ten</a:t>
            </a:r>
            <a:r>
              <a:rPr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altLang="ja-JP" sz="4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kumimoji="1"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(ten past ten)</a:t>
            </a:r>
            <a:endParaRPr kumimoji="1" lang="en-US" altLang="ja-JP" sz="4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7591" y="313610"/>
            <a:ext cx="9245958" cy="132556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altLang="ja-JP" sz="6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is my daily life.</a:t>
            </a:r>
            <a:endParaRPr kumimoji="1" lang="ja-JP" altLang="en-US" sz="60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" name="コンテンツ プレースホルダー 5" descr="C:\Users\ron\Desktop\起きる.png起きる"/>
          <p:cNvPicPr>
            <a:picLocks noGrp="1"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1613471" y="172842"/>
            <a:ext cx="6436360" cy="6568171"/>
          </a:xfr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859" y="1326524"/>
            <a:ext cx="2674985" cy="267880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11" y="143602"/>
            <a:ext cx="8434590" cy="6604928"/>
          </a:xfr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178" y="618186"/>
            <a:ext cx="2645747" cy="2649526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68" b="17331"/>
          <a:stretch>
            <a:fillRect/>
          </a:stretch>
        </p:blipFill>
        <p:spPr>
          <a:xfrm>
            <a:off x="585410" y="532550"/>
            <a:ext cx="11021179" cy="5894007"/>
          </a:xfr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77456"/>
            <a:ext cx="10032642" cy="6362984"/>
          </a:xfr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7078" y="4249808"/>
            <a:ext cx="3404096" cy="2884971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3980" y="277456"/>
            <a:ext cx="2398484" cy="2401910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38" y="274111"/>
            <a:ext cx="8919777" cy="6272894"/>
          </a:xfr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874" y="515155"/>
            <a:ext cx="3054369" cy="30587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857</Words>
  <Application>WPS Presentation</Application>
  <PresentationFormat>ワイド画面</PresentationFormat>
  <Paragraphs>73</Paragraphs>
  <Slides>29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9" baseType="lpstr">
      <vt:lpstr>Arial</vt:lpstr>
      <vt:lpstr>ＭＳ Ｐゴシック</vt:lpstr>
      <vt:lpstr>Wingdings</vt:lpstr>
      <vt:lpstr>Verdana</vt:lpstr>
      <vt:lpstr>Calibri Light</vt:lpstr>
      <vt:lpstr>Calibri</vt:lpstr>
      <vt:lpstr>Microsoft YaHei</vt:lpstr>
      <vt:lpstr>ＭＳ Ｐゴシック</vt:lpstr>
      <vt:lpstr>Arial Unicode MS</vt:lpstr>
      <vt:lpstr>Office テーマ</vt:lpstr>
      <vt:lpstr>English Class</vt:lpstr>
      <vt:lpstr>Review</vt:lpstr>
      <vt:lpstr>Review</vt:lpstr>
      <vt:lpstr>This is my daily life.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さて、何を話していた？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What time パート２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What time パート２</vt:lpstr>
    </vt:vector>
  </TitlesOfParts>
  <Company>岡崎市教育委員会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Class</dc:title>
  <dc:creator>杉浦　諭</dc:creator>
  <cp:lastModifiedBy>ron</cp:lastModifiedBy>
  <cp:revision>11</cp:revision>
  <dcterms:created xsi:type="dcterms:W3CDTF">2021-07-06T10:06:00Z</dcterms:created>
  <dcterms:modified xsi:type="dcterms:W3CDTF">2023-02-13T14:13:05Z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1041-11.8.2.10326</vt:lpwstr>
  </property>
</Properties>
</file>