
<file path=[Content_Types].xml><?xml version="1.0" encoding="utf-8"?>
<Types xmlns="http://schemas.openxmlformats.org/package/2006/content-types">
  <Default Extension="jpeg" ContentType="image/jpeg"/>
  <Default Extension="JPG" ContentType="image/.jpg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4" r:id="rId13"/>
    <p:sldId id="272" r:id="rId14"/>
    <p:sldId id="273" r:id="rId15"/>
    <p:sldId id="276" r:id="rId16"/>
    <p:sldId id="277" r:id="rId17"/>
    <p:sldId id="279" r:id="rId18"/>
    <p:sldId id="280" r:id="rId19"/>
    <p:sldId id="281" r:id="rId20"/>
    <p:sldId id="282" r:id="rId21"/>
    <p:sldId id="283" r:id="rId22"/>
    <p:sldId id="278" r:id="rId2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A21-B207-4AE1-B222-6C5198C74AD3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8D9A-144E-417A-8A9C-99CBD0726C9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A21-B207-4AE1-B222-6C5198C74AD3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8D9A-144E-417A-8A9C-99CBD0726C9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A21-B207-4AE1-B222-6C5198C74AD3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8D9A-144E-417A-8A9C-99CBD0726C9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A21-B207-4AE1-B222-6C5198C74AD3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8D9A-144E-417A-8A9C-99CBD0726C9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A21-B207-4AE1-B222-6C5198C74AD3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8D9A-144E-417A-8A9C-99CBD0726C9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A21-B207-4AE1-B222-6C5198C74AD3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8D9A-144E-417A-8A9C-99CBD0726C9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A21-B207-4AE1-B222-6C5198C74AD3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8D9A-144E-417A-8A9C-99CBD0726C9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A21-B207-4AE1-B222-6C5198C74AD3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8D9A-144E-417A-8A9C-99CBD0726C9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A21-B207-4AE1-B222-6C5198C74AD3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8D9A-144E-417A-8A9C-99CBD0726C9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A21-B207-4AE1-B222-6C5198C74AD3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8D9A-144E-417A-8A9C-99CBD0726C9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A21-B207-4AE1-B222-6C5198C74AD3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8D9A-144E-417A-8A9C-99CBD0726C9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00A21-B207-4AE1-B222-6C5198C74AD3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F8D9A-144E-417A-8A9C-99CBD0726C9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1" Type="http://schemas.openxmlformats.org/officeDocument/2006/relationships/image" Target="../media/image1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1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image" Target="../media/image1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1" Type="http://schemas.openxmlformats.org/officeDocument/2006/relationships/image" Target="../media/image1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1" Type="http://schemas.openxmlformats.org/officeDocument/2006/relationships/image" Target="../media/image1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1" Type="http://schemas.openxmlformats.org/officeDocument/2006/relationships/image" Target="../media/image1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1" Type="http://schemas.openxmlformats.org/officeDocument/2006/relationships/image" Target="../media/image1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1" Type="http://schemas.openxmlformats.org/officeDocument/2006/relationships/image" Target="../media/image1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1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1" Type="http://schemas.openxmlformats.org/officeDocument/2006/relationships/image" Target="../media/image1.GI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1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1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image" Target="../media/image1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image" Target="../media/image1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13800" b="1" dirty="0" smtClean="0"/>
              <a:t>English Class</a:t>
            </a:r>
            <a:endParaRPr kumimoji="1" lang="ja-JP" altLang="en-US" sz="138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5400" b="1" dirty="0"/>
              <a:t>What time is it?</a:t>
            </a:r>
            <a:endParaRPr kumimoji="1" lang="en-US" altLang="ja-JP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263" y="116632"/>
            <a:ext cx="9189112" cy="6381328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712" y="2060848"/>
            <a:ext cx="2146920" cy="2856170"/>
          </a:xfrm>
          <a:prstGeom prst="rect">
            <a:avLst/>
          </a:prstGeom>
        </p:spPr>
      </p:pic>
      <p:cxnSp>
        <p:nvCxnSpPr>
          <p:cNvPr id="7" name="直線矢印コネクタ 6"/>
          <p:cNvCxnSpPr/>
          <p:nvPr/>
        </p:nvCxnSpPr>
        <p:spPr>
          <a:xfrm flipV="1">
            <a:off x="5650632" y="3212976"/>
            <a:ext cx="1165448" cy="576064"/>
          </a:xfrm>
          <a:prstGeom prst="straightConnector1">
            <a:avLst/>
          </a:prstGeom>
          <a:ln w="1016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タイトル 1"/>
          <p:cNvSpPr txBox="1"/>
          <p:nvPr/>
        </p:nvSpPr>
        <p:spPr>
          <a:xfrm>
            <a:off x="838200" y="547688"/>
            <a:ext cx="8499473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72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time is it?</a:t>
            </a:r>
            <a:endParaRPr lang="ja-JP" altLang="en-US" sz="7200" b="1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タイトル 1"/>
          <p:cNvSpPr txBox="1"/>
          <p:nvPr/>
        </p:nvSpPr>
        <p:spPr>
          <a:xfrm>
            <a:off x="5417127" y="5341539"/>
            <a:ext cx="6275818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7200" b="1" dirty="0" smtClean="0">
                <a:solidFill>
                  <a:srgbClr val="FF0000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It’s twelve.</a:t>
            </a:r>
            <a:endParaRPr lang="ja-JP" altLang="en-US" sz="7200" b="1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263" y="116632"/>
            <a:ext cx="9189112" cy="6381328"/>
          </a:xfrm>
        </p:spPr>
      </p:pic>
      <p:cxnSp>
        <p:nvCxnSpPr>
          <p:cNvPr id="7" name="直線矢印コネクタ 6"/>
          <p:cNvCxnSpPr/>
          <p:nvPr/>
        </p:nvCxnSpPr>
        <p:spPr>
          <a:xfrm flipH="1">
            <a:off x="2855640" y="3717032"/>
            <a:ext cx="2736304" cy="432048"/>
          </a:xfrm>
          <a:prstGeom prst="straightConnector1">
            <a:avLst/>
          </a:prstGeom>
          <a:ln w="1016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928" y="2167002"/>
            <a:ext cx="2501428" cy="3100060"/>
          </a:xfrm>
          <a:prstGeom prst="rect">
            <a:avLst/>
          </a:prstGeom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タイトル 1"/>
          <p:cNvSpPr txBox="1"/>
          <p:nvPr/>
        </p:nvSpPr>
        <p:spPr>
          <a:xfrm>
            <a:off x="1853082" y="5491475"/>
            <a:ext cx="10006409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72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twelve o’clock.</a:t>
            </a:r>
            <a:endParaRPr lang="ja-JP" altLang="en-US" sz="7200" b="1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タイトル 1"/>
          <p:cNvSpPr txBox="1"/>
          <p:nvPr/>
        </p:nvSpPr>
        <p:spPr>
          <a:xfrm>
            <a:off x="838200" y="547688"/>
            <a:ext cx="8499473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72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time is it?</a:t>
            </a:r>
            <a:endParaRPr lang="ja-JP" altLang="en-US" sz="7200" b="1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263" y="116632"/>
            <a:ext cx="9189112" cy="6381328"/>
          </a:xfrm>
        </p:spPr>
      </p:pic>
      <p:cxnSp>
        <p:nvCxnSpPr>
          <p:cNvPr id="7" name="直線矢印コネクタ 6"/>
          <p:cNvCxnSpPr/>
          <p:nvPr/>
        </p:nvCxnSpPr>
        <p:spPr>
          <a:xfrm flipV="1">
            <a:off x="6230018" y="2276872"/>
            <a:ext cx="1777265" cy="936104"/>
          </a:xfrm>
          <a:prstGeom prst="straightConnector1">
            <a:avLst/>
          </a:prstGeom>
          <a:ln w="1016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915" y="1981711"/>
            <a:ext cx="2568103" cy="3038595"/>
          </a:xfrm>
          <a:prstGeom prst="rect">
            <a:avLst/>
          </a:prstGeom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タイトル 1"/>
          <p:cNvSpPr txBox="1"/>
          <p:nvPr/>
        </p:nvSpPr>
        <p:spPr>
          <a:xfrm>
            <a:off x="3258355" y="5500472"/>
            <a:ext cx="8110031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72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two o’clock.</a:t>
            </a:r>
            <a:endParaRPr lang="ja-JP" altLang="en-US" sz="7200" b="1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タイトル 1"/>
          <p:cNvSpPr txBox="1"/>
          <p:nvPr/>
        </p:nvSpPr>
        <p:spPr>
          <a:xfrm>
            <a:off x="838200" y="547688"/>
            <a:ext cx="8499473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72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time is it?</a:t>
            </a:r>
            <a:endParaRPr lang="ja-JP" altLang="en-US" sz="7200" b="1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263" y="116632"/>
            <a:ext cx="9189112" cy="6381328"/>
          </a:xfrm>
        </p:spPr>
      </p:pic>
      <p:cxnSp>
        <p:nvCxnSpPr>
          <p:cNvPr id="7" name="直線矢印コネクタ 6"/>
          <p:cNvCxnSpPr/>
          <p:nvPr/>
        </p:nvCxnSpPr>
        <p:spPr>
          <a:xfrm flipH="1" flipV="1">
            <a:off x="2207568" y="1772817"/>
            <a:ext cx="3456384" cy="1873959"/>
          </a:xfrm>
          <a:prstGeom prst="straightConnector1">
            <a:avLst/>
          </a:prstGeom>
          <a:ln w="1016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936" y="2052732"/>
            <a:ext cx="2511524" cy="25115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タイトル 1"/>
          <p:cNvSpPr txBox="1"/>
          <p:nvPr/>
        </p:nvSpPr>
        <p:spPr>
          <a:xfrm>
            <a:off x="3228109" y="5486804"/>
            <a:ext cx="8260519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72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five twenty.</a:t>
            </a:r>
            <a:endParaRPr lang="ja-JP" altLang="en-US" sz="7200" b="1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タイトル 1"/>
          <p:cNvSpPr txBox="1"/>
          <p:nvPr/>
        </p:nvSpPr>
        <p:spPr>
          <a:xfrm>
            <a:off x="838200" y="547688"/>
            <a:ext cx="8499473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72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time is it?</a:t>
            </a:r>
            <a:endParaRPr lang="ja-JP" altLang="en-US" sz="7200" b="1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263" y="116632"/>
            <a:ext cx="9189112" cy="6381328"/>
          </a:xfrm>
        </p:spPr>
      </p:pic>
      <p:cxnSp>
        <p:nvCxnSpPr>
          <p:cNvPr id="7" name="直線矢印コネクタ 6"/>
          <p:cNvCxnSpPr/>
          <p:nvPr/>
        </p:nvCxnSpPr>
        <p:spPr>
          <a:xfrm flipH="1" flipV="1">
            <a:off x="5663952" y="2348880"/>
            <a:ext cx="1872208" cy="1440160"/>
          </a:xfrm>
          <a:prstGeom prst="straightConnector1">
            <a:avLst/>
          </a:prstGeom>
          <a:ln w="1016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0871" y="2233241"/>
            <a:ext cx="2535535" cy="25355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タイトル 1"/>
          <p:cNvSpPr txBox="1"/>
          <p:nvPr/>
        </p:nvSpPr>
        <p:spPr>
          <a:xfrm>
            <a:off x="2272144" y="5515857"/>
            <a:ext cx="9421091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72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seven fifteen.</a:t>
            </a:r>
            <a:endParaRPr lang="ja-JP" altLang="en-US" sz="7200" b="1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タイトル 1"/>
          <p:cNvSpPr txBox="1"/>
          <p:nvPr/>
        </p:nvSpPr>
        <p:spPr>
          <a:xfrm>
            <a:off x="838200" y="547688"/>
            <a:ext cx="8499473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72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time is it?</a:t>
            </a:r>
            <a:endParaRPr lang="ja-JP" altLang="en-US" sz="7200" b="1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263" y="116632"/>
            <a:ext cx="9189112" cy="6381328"/>
          </a:xfrm>
        </p:spPr>
      </p:pic>
      <p:cxnSp>
        <p:nvCxnSpPr>
          <p:cNvPr id="7" name="直線矢印コネクタ 6"/>
          <p:cNvCxnSpPr/>
          <p:nvPr/>
        </p:nvCxnSpPr>
        <p:spPr>
          <a:xfrm flipH="1">
            <a:off x="5961254" y="3356992"/>
            <a:ext cx="1858888" cy="792088"/>
          </a:xfrm>
          <a:prstGeom prst="straightConnector1">
            <a:avLst/>
          </a:prstGeom>
          <a:ln w="1016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113" y="1871966"/>
            <a:ext cx="2682019" cy="26820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タイトル 1"/>
          <p:cNvSpPr txBox="1"/>
          <p:nvPr/>
        </p:nvSpPr>
        <p:spPr>
          <a:xfrm>
            <a:off x="2660073" y="5537523"/>
            <a:ext cx="8939391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72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eleven thirty.</a:t>
            </a:r>
            <a:endParaRPr lang="ja-JP" altLang="en-US" sz="7200" b="1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タイトル 1"/>
          <p:cNvSpPr txBox="1"/>
          <p:nvPr/>
        </p:nvSpPr>
        <p:spPr>
          <a:xfrm>
            <a:off x="838200" y="547688"/>
            <a:ext cx="8499473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72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time is it?</a:t>
            </a:r>
            <a:endParaRPr lang="ja-JP" altLang="en-US" sz="7200" b="1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263" y="116632"/>
            <a:ext cx="9189112" cy="6381328"/>
          </a:xfrm>
        </p:spPr>
      </p:pic>
      <p:cxnSp>
        <p:nvCxnSpPr>
          <p:cNvPr id="7" name="直線矢印コネクタ 6"/>
          <p:cNvCxnSpPr/>
          <p:nvPr/>
        </p:nvCxnSpPr>
        <p:spPr>
          <a:xfrm flipH="1">
            <a:off x="5961254" y="3356992"/>
            <a:ext cx="1858888" cy="792088"/>
          </a:xfrm>
          <a:prstGeom prst="straightConnector1">
            <a:avLst/>
          </a:prstGeom>
          <a:ln w="1016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113" y="1871966"/>
            <a:ext cx="2682019" cy="26820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タイトル 1"/>
          <p:cNvSpPr txBox="1"/>
          <p:nvPr/>
        </p:nvSpPr>
        <p:spPr>
          <a:xfrm>
            <a:off x="2660073" y="5537523"/>
            <a:ext cx="8939391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72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nine twenty.</a:t>
            </a:r>
            <a:endParaRPr lang="ja-JP" altLang="en-US" sz="7200" b="1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タイトル 1"/>
          <p:cNvSpPr txBox="1"/>
          <p:nvPr/>
        </p:nvSpPr>
        <p:spPr>
          <a:xfrm>
            <a:off x="838200" y="547688"/>
            <a:ext cx="8499473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72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time is it?</a:t>
            </a:r>
            <a:endParaRPr lang="ja-JP" altLang="en-US" sz="7200" b="1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263" y="116632"/>
            <a:ext cx="9189112" cy="6381328"/>
          </a:xfrm>
        </p:spPr>
      </p:pic>
      <p:cxnSp>
        <p:nvCxnSpPr>
          <p:cNvPr id="7" name="直線矢印コネクタ 6"/>
          <p:cNvCxnSpPr/>
          <p:nvPr/>
        </p:nvCxnSpPr>
        <p:spPr>
          <a:xfrm flipH="1">
            <a:off x="5961254" y="3356992"/>
            <a:ext cx="1858888" cy="792088"/>
          </a:xfrm>
          <a:prstGeom prst="straightConnector1">
            <a:avLst/>
          </a:prstGeom>
          <a:ln w="1016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113" y="1871966"/>
            <a:ext cx="2682019" cy="26820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タイトル 1"/>
          <p:cNvSpPr txBox="1"/>
          <p:nvPr/>
        </p:nvSpPr>
        <p:spPr>
          <a:xfrm>
            <a:off x="2240925" y="5537523"/>
            <a:ext cx="9358540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72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ten forty-five.</a:t>
            </a:r>
            <a:endParaRPr lang="ja-JP" altLang="en-US" sz="7200" b="1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タイトル 1"/>
          <p:cNvSpPr txBox="1"/>
          <p:nvPr/>
        </p:nvSpPr>
        <p:spPr>
          <a:xfrm>
            <a:off x="838200" y="547688"/>
            <a:ext cx="8499473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72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time is it?</a:t>
            </a:r>
            <a:endParaRPr lang="ja-JP" altLang="en-US" sz="7200" b="1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263" y="116632"/>
            <a:ext cx="9189112" cy="6381328"/>
          </a:xfrm>
        </p:spPr>
      </p:pic>
      <p:cxnSp>
        <p:nvCxnSpPr>
          <p:cNvPr id="7" name="直線矢印コネクタ 6"/>
          <p:cNvCxnSpPr/>
          <p:nvPr/>
        </p:nvCxnSpPr>
        <p:spPr>
          <a:xfrm flipH="1">
            <a:off x="5961254" y="3356992"/>
            <a:ext cx="1858888" cy="792088"/>
          </a:xfrm>
          <a:prstGeom prst="straightConnector1">
            <a:avLst/>
          </a:prstGeom>
          <a:ln w="1016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113" y="1871966"/>
            <a:ext cx="2682019" cy="26820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タイトル 1"/>
          <p:cNvSpPr txBox="1"/>
          <p:nvPr/>
        </p:nvSpPr>
        <p:spPr>
          <a:xfrm>
            <a:off x="3734873" y="5537523"/>
            <a:ext cx="7864591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72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one thirty.</a:t>
            </a:r>
            <a:endParaRPr lang="ja-JP" altLang="en-US" sz="7200" b="1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タイトル 1"/>
          <p:cNvSpPr txBox="1"/>
          <p:nvPr/>
        </p:nvSpPr>
        <p:spPr>
          <a:xfrm>
            <a:off x="838200" y="547688"/>
            <a:ext cx="8499473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72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time is it?</a:t>
            </a:r>
            <a:endParaRPr lang="ja-JP" altLang="en-US" sz="7200" b="1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263" y="116632"/>
            <a:ext cx="9189112" cy="6381328"/>
          </a:xfrm>
        </p:spPr>
      </p:pic>
      <p:cxnSp>
        <p:nvCxnSpPr>
          <p:cNvPr id="7" name="直線矢印コネクタ 6"/>
          <p:cNvCxnSpPr/>
          <p:nvPr/>
        </p:nvCxnSpPr>
        <p:spPr>
          <a:xfrm flipH="1">
            <a:off x="5961254" y="3356992"/>
            <a:ext cx="1858888" cy="792088"/>
          </a:xfrm>
          <a:prstGeom prst="straightConnector1">
            <a:avLst/>
          </a:prstGeom>
          <a:ln w="1016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113" y="1871966"/>
            <a:ext cx="2682019" cy="26820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タイトル 1"/>
          <p:cNvSpPr txBox="1"/>
          <p:nvPr/>
        </p:nvSpPr>
        <p:spPr>
          <a:xfrm>
            <a:off x="3734873" y="5537523"/>
            <a:ext cx="7864591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72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six o’clock.</a:t>
            </a:r>
            <a:endParaRPr lang="ja-JP" altLang="en-US" sz="7200" b="1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タイトル 1"/>
          <p:cNvSpPr txBox="1"/>
          <p:nvPr/>
        </p:nvSpPr>
        <p:spPr>
          <a:xfrm>
            <a:off x="838200" y="547688"/>
            <a:ext cx="8499473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72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time is it?</a:t>
            </a:r>
            <a:endParaRPr lang="ja-JP" altLang="en-US" sz="7200" b="1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263" y="116632"/>
            <a:ext cx="9189112" cy="6381328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712" y="2060848"/>
            <a:ext cx="2146920" cy="2856170"/>
          </a:xfrm>
          <a:prstGeom prst="rect">
            <a:avLst/>
          </a:prstGeom>
        </p:spPr>
      </p:pic>
      <p:cxnSp>
        <p:nvCxnSpPr>
          <p:cNvPr id="7" name="直線矢印コネクタ 6"/>
          <p:cNvCxnSpPr/>
          <p:nvPr/>
        </p:nvCxnSpPr>
        <p:spPr>
          <a:xfrm flipV="1">
            <a:off x="5650632" y="3212976"/>
            <a:ext cx="1165448" cy="576064"/>
          </a:xfrm>
          <a:prstGeom prst="straightConnector1">
            <a:avLst/>
          </a:prstGeom>
          <a:ln w="1016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タイトル 1"/>
          <p:cNvSpPr txBox="1"/>
          <p:nvPr/>
        </p:nvSpPr>
        <p:spPr>
          <a:xfrm>
            <a:off x="1853082" y="5491475"/>
            <a:ext cx="8499473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7200" b="1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time is it?</a:t>
            </a:r>
            <a:endParaRPr lang="ja-JP" altLang="en-US" sz="7200" b="1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000">
        <p159:morph option="byObject"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263" y="116632"/>
            <a:ext cx="9189112" cy="6381328"/>
          </a:xfrm>
        </p:spPr>
      </p:pic>
      <p:cxnSp>
        <p:nvCxnSpPr>
          <p:cNvPr id="7" name="直線矢印コネクタ 6"/>
          <p:cNvCxnSpPr/>
          <p:nvPr/>
        </p:nvCxnSpPr>
        <p:spPr>
          <a:xfrm flipH="1">
            <a:off x="5961254" y="3356992"/>
            <a:ext cx="1858888" cy="792088"/>
          </a:xfrm>
          <a:prstGeom prst="straightConnector1">
            <a:avLst/>
          </a:prstGeom>
          <a:ln w="1016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113" y="1871966"/>
            <a:ext cx="2682019" cy="26820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タイトル 1"/>
          <p:cNvSpPr txBox="1"/>
          <p:nvPr/>
        </p:nvSpPr>
        <p:spPr>
          <a:xfrm>
            <a:off x="3734873" y="5537523"/>
            <a:ext cx="7864591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72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seven fifty.</a:t>
            </a:r>
            <a:endParaRPr lang="ja-JP" altLang="en-US" sz="7200" b="1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タイトル 1"/>
          <p:cNvSpPr txBox="1"/>
          <p:nvPr/>
        </p:nvSpPr>
        <p:spPr>
          <a:xfrm>
            <a:off x="838200" y="547688"/>
            <a:ext cx="8499473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72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time is it?</a:t>
            </a:r>
            <a:endParaRPr lang="ja-JP" altLang="en-US" sz="7200" b="1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0885" y="107212"/>
            <a:ext cx="2346101" cy="77809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まとめ！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3639" y="1196752"/>
            <a:ext cx="11475076" cy="5256584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kumimoji="1" lang="en-US" altLang="ja-JP" sz="4000" b="1" dirty="0" smtClean="0"/>
              <a:t>What time ~ ?</a:t>
            </a:r>
            <a:r>
              <a:rPr kumimoji="1" lang="ja-JP" altLang="en-US" sz="4000" b="1" dirty="0" smtClean="0"/>
              <a:t>　時間を訪ねる。</a:t>
            </a:r>
            <a:endParaRPr kumimoji="1" lang="en-US" altLang="ja-JP" sz="4000" b="1" dirty="0" smtClean="0"/>
          </a:p>
          <a:p>
            <a:r>
              <a:rPr lang="en-US" altLang="ja-JP" sz="6000" b="1" dirty="0" smtClean="0"/>
              <a:t>What </a:t>
            </a:r>
            <a:r>
              <a:rPr lang="en-US" altLang="ja-JP" sz="6000" b="1" dirty="0"/>
              <a:t>time is it?</a:t>
            </a:r>
            <a:r>
              <a:rPr lang="ja-JP" altLang="en-US" sz="6000" b="1" dirty="0"/>
              <a:t>　何時ですか。</a:t>
            </a:r>
            <a:endParaRPr lang="en-US" altLang="ja-JP" sz="6000" b="1" dirty="0"/>
          </a:p>
          <a:p>
            <a:r>
              <a:rPr lang="en-US" altLang="ja-JP" sz="6000" b="1" dirty="0"/>
              <a:t>----- It is seven (o’clock).</a:t>
            </a:r>
            <a:r>
              <a:rPr lang="ja-JP" altLang="en-US" sz="6000" b="1" dirty="0"/>
              <a:t>　</a:t>
            </a:r>
            <a:r>
              <a:rPr lang="en-US" altLang="ja-JP" sz="6000" b="1" dirty="0"/>
              <a:t>7</a:t>
            </a:r>
            <a:r>
              <a:rPr lang="ja-JP" altLang="en-US" sz="6000" b="1" dirty="0"/>
              <a:t>時です。</a:t>
            </a:r>
            <a:endParaRPr lang="en-US" altLang="ja-JP" sz="6000" b="1" dirty="0"/>
          </a:p>
          <a:p>
            <a:pPr marL="0" indent="0">
              <a:buNone/>
            </a:pPr>
            <a:endParaRPr lang="en-US" altLang="ja-JP" sz="6000" b="1" dirty="0"/>
          </a:p>
          <a:p>
            <a:pPr marL="0" indent="0">
              <a:buNone/>
            </a:pPr>
            <a:r>
              <a:rPr lang="ja-JP" altLang="en-US" sz="6000" b="1" dirty="0"/>
              <a:t>　★この場合の </a:t>
            </a:r>
            <a:r>
              <a:rPr lang="en-US" altLang="ja-JP" sz="6000" b="1" dirty="0"/>
              <a:t>it </a:t>
            </a:r>
            <a:r>
              <a:rPr lang="ja-JP" altLang="en-US" sz="6000" b="1" dirty="0"/>
              <a:t>に意味はない。</a:t>
            </a:r>
            <a:endParaRPr lang="en-US" altLang="ja-JP" sz="6000" b="1" dirty="0"/>
          </a:p>
          <a:p>
            <a:pPr marL="0" indent="0">
              <a:buNone/>
            </a:pPr>
            <a:r>
              <a:rPr lang="ja-JP" altLang="en-US" sz="6000" b="1" dirty="0"/>
              <a:t>　　（天気や曜日、日付と同じ）</a:t>
            </a:r>
            <a:endParaRPr lang="en-US" altLang="ja-JP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263" y="116632"/>
            <a:ext cx="9189112" cy="6381328"/>
          </a:xfrm>
        </p:spPr>
      </p:pic>
      <p:cxnSp>
        <p:nvCxnSpPr>
          <p:cNvPr id="7" name="直線矢印コネクタ 6"/>
          <p:cNvCxnSpPr/>
          <p:nvPr/>
        </p:nvCxnSpPr>
        <p:spPr>
          <a:xfrm flipV="1">
            <a:off x="6230018" y="2276872"/>
            <a:ext cx="1777265" cy="936104"/>
          </a:xfrm>
          <a:prstGeom prst="straightConnector1">
            <a:avLst/>
          </a:prstGeom>
          <a:ln w="1016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915" y="1981711"/>
            <a:ext cx="2568103" cy="3038595"/>
          </a:xfrm>
          <a:prstGeom prst="rect">
            <a:avLst/>
          </a:prstGeom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タイトル 1"/>
          <p:cNvSpPr txBox="1"/>
          <p:nvPr/>
        </p:nvSpPr>
        <p:spPr>
          <a:xfrm>
            <a:off x="1853082" y="5491475"/>
            <a:ext cx="8499473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7200" b="1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time is it?</a:t>
            </a:r>
            <a:endParaRPr lang="ja-JP" altLang="en-US" sz="7200" b="1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263" y="116632"/>
            <a:ext cx="9189112" cy="6381328"/>
          </a:xfrm>
        </p:spPr>
      </p:pic>
      <p:cxnSp>
        <p:nvCxnSpPr>
          <p:cNvPr id="7" name="直線矢印コネクタ 6"/>
          <p:cNvCxnSpPr/>
          <p:nvPr/>
        </p:nvCxnSpPr>
        <p:spPr>
          <a:xfrm flipH="1" flipV="1">
            <a:off x="2207568" y="1772817"/>
            <a:ext cx="3456384" cy="1873959"/>
          </a:xfrm>
          <a:prstGeom prst="straightConnector1">
            <a:avLst/>
          </a:prstGeom>
          <a:ln w="1016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936" y="1412777"/>
            <a:ext cx="2511524" cy="3791435"/>
          </a:xfrm>
          <a:prstGeom prst="rect">
            <a:avLst/>
          </a:prstGeom>
        </p:spPr>
      </p:pic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タイトル 1"/>
          <p:cNvSpPr txBox="1"/>
          <p:nvPr/>
        </p:nvSpPr>
        <p:spPr>
          <a:xfrm>
            <a:off x="1853082" y="5491475"/>
            <a:ext cx="8499473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7200" b="1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time is it?</a:t>
            </a:r>
            <a:endParaRPr lang="ja-JP" altLang="en-US" sz="7200" b="1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263" y="116632"/>
            <a:ext cx="9189112" cy="6381328"/>
          </a:xfrm>
        </p:spPr>
      </p:pic>
      <p:cxnSp>
        <p:nvCxnSpPr>
          <p:cNvPr id="7" name="直線矢印コネクタ 6"/>
          <p:cNvCxnSpPr/>
          <p:nvPr/>
        </p:nvCxnSpPr>
        <p:spPr>
          <a:xfrm flipH="1">
            <a:off x="2855640" y="3717032"/>
            <a:ext cx="2736304" cy="432048"/>
          </a:xfrm>
          <a:prstGeom prst="straightConnector1">
            <a:avLst/>
          </a:prstGeom>
          <a:ln w="1016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928" y="2167002"/>
            <a:ext cx="2501428" cy="3100060"/>
          </a:xfrm>
          <a:prstGeom prst="rect">
            <a:avLst/>
          </a:prstGeom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タイトル 1"/>
          <p:cNvSpPr txBox="1"/>
          <p:nvPr/>
        </p:nvSpPr>
        <p:spPr>
          <a:xfrm>
            <a:off x="1853082" y="5491475"/>
            <a:ext cx="8499473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7200" b="1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time is it?</a:t>
            </a:r>
            <a:endParaRPr lang="ja-JP" altLang="en-US" sz="7200" b="1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263" y="116632"/>
            <a:ext cx="9189112" cy="6381328"/>
          </a:xfrm>
        </p:spPr>
      </p:pic>
      <p:cxnSp>
        <p:nvCxnSpPr>
          <p:cNvPr id="7" name="直線矢印コネクタ 6"/>
          <p:cNvCxnSpPr/>
          <p:nvPr/>
        </p:nvCxnSpPr>
        <p:spPr>
          <a:xfrm flipH="1" flipV="1">
            <a:off x="2999656" y="1700808"/>
            <a:ext cx="3600400" cy="1787624"/>
          </a:xfrm>
          <a:prstGeom prst="straightConnector1">
            <a:avLst/>
          </a:prstGeom>
          <a:ln w="1016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3952" y="1686386"/>
            <a:ext cx="2422562" cy="3325517"/>
          </a:xfrm>
          <a:prstGeom prst="rect">
            <a:avLst/>
          </a:prstGeom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タイトル 1"/>
          <p:cNvSpPr txBox="1"/>
          <p:nvPr/>
        </p:nvSpPr>
        <p:spPr>
          <a:xfrm>
            <a:off x="1853082" y="5491475"/>
            <a:ext cx="8499473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7200" b="1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time is it?</a:t>
            </a:r>
            <a:endParaRPr lang="ja-JP" altLang="en-US" sz="7200" b="1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263" y="116632"/>
            <a:ext cx="9189112" cy="6381328"/>
          </a:xfrm>
        </p:spPr>
      </p:pic>
      <p:cxnSp>
        <p:nvCxnSpPr>
          <p:cNvPr id="7" name="直線矢印コネクタ 6"/>
          <p:cNvCxnSpPr/>
          <p:nvPr/>
        </p:nvCxnSpPr>
        <p:spPr>
          <a:xfrm flipH="1" flipV="1">
            <a:off x="5663952" y="2348880"/>
            <a:ext cx="1872208" cy="1440160"/>
          </a:xfrm>
          <a:prstGeom prst="straightConnector1">
            <a:avLst/>
          </a:prstGeom>
          <a:ln w="1016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0871" y="1748182"/>
            <a:ext cx="2535535" cy="3505653"/>
          </a:xfrm>
          <a:prstGeom prst="rect">
            <a:avLst/>
          </a:prstGeom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タイトル 1"/>
          <p:cNvSpPr txBox="1"/>
          <p:nvPr/>
        </p:nvSpPr>
        <p:spPr>
          <a:xfrm>
            <a:off x="1853082" y="5491475"/>
            <a:ext cx="8499473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7200" b="1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time is it?</a:t>
            </a:r>
            <a:endParaRPr lang="ja-JP" altLang="en-US" sz="7200" b="1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263" y="116632"/>
            <a:ext cx="9189112" cy="6381328"/>
          </a:xfrm>
        </p:spPr>
      </p:pic>
      <p:cxnSp>
        <p:nvCxnSpPr>
          <p:cNvPr id="7" name="直線矢印コネクタ 6"/>
          <p:cNvCxnSpPr/>
          <p:nvPr/>
        </p:nvCxnSpPr>
        <p:spPr>
          <a:xfrm flipH="1">
            <a:off x="5961254" y="3356992"/>
            <a:ext cx="1858888" cy="792088"/>
          </a:xfrm>
          <a:prstGeom prst="straightConnector1">
            <a:avLst/>
          </a:prstGeom>
          <a:ln w="1016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113" y="1207728"/>
            <a:ext cx="2682019" cy="4010496"/>
          </a:xfrm>
          <a:prstGeom prst="rect">
            <a:avLst/>
          </a:prstGeom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タイトル 1"/>
          <p:cNvSpPr txBox="1"/>
          <p:nvPr/>
        </p:nvSpPr>
        <p:spPr>
          <a:xfrm>
            <a:off x="1853082" y="5491475"/>
            <a:ext cx="8499473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7200" b="1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time is it?</a:t>
            </a:r>
            <a:endParaRPr lang="ja-JP" altLang="en-US" sz="7200" b="1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0885" y="107212"/>
            <a:ext cx="2346101" cy="77809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まとめ！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3639" y="1196752"/>
            <a:ext cx="11475076" cy="5256584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kumimoji="1" lang="en-US" altLang="ja-JP" sz="4000" b="1" dirty="0" smtClean="0"/>
              <a:t>What time ~ ?</a:t>
            </a:r>
            <a:r>
              <a:rPr kumimoji="1" lang="ja-JP" altLang="en-US" sz="4000" b="1" dirty="0" smtClean="0"/>
              <a:t>　時間を訪ねる。</a:t>
            </a:r>
            <a:endParaRPr kumimoji="1" lang="en-US" altLang="ja-JP" sz="4000" b="1" dirty="0" smtClean="0"/>
          </a:p>
          <a:p>
            <a:r>
              <a:rPr lang="en-US" altLang="ja-JP" sz="6000" b="1" dirty="0" smtClean="0"/>
              <a:t>What </a:t>
            </a:r>
            <a:r>
              <a:rPr lang="en-US" altLang="ja-JP" sz="6000" b="1" dirty="0"/>
              <a:t>time is it?</a:t>
            </a:r>
            <a:r>
              <a:rPr lang="ja-JP" altLang="en-US" sz="6000" b="1" dirty="0"/>
              <a:t>　何時ですか。</a:t>
            </a:r>
            <a:endParaRPr lang="en-US" altLang="ja-JP" sz="6000" b="1" dirty="0"/>
          </a:p>
          <a:p>
            <a:r>
              <a:rPr lang="en-US" altLang="ja-JP" sz="6000" b="1" dirty="0"/>
              <a:t>----- It is seven (o’clock).</a:t>
            </a:r>
            <a:r>
              <a:rPr lang="ja-JP" altLang="en-US" sz="6000" b="1" dirty="0"/>
              <a:t>　</a:t>
            </a:r>
            <a:r>
              <a:rPr lang="en-US" altLang="ja-JP" sz="6000" b="1" dirty="0"/>
              <a:t>7</a:t>
            </a:r>
            <a:r>
              <a:rPr lang="ja-JP" altLang="en-US" sz="6000" b="1" dirty="0"/>
              <a:t>時です。</a:t>
            </a:r>
            <a:endParaRPr lang="en-US" altLang="ja-JP" sz="6000" b="1" dirty="0"/>
          </a:p>
          <a:p>
            <a:pPr marL="0" indent="0">
              <a:buNone/>
            </a:pPr>
            <a:endParaRPr lang="en-US" altLang="ja-JP" sz="6000" b="1" dirty="0"/>
          </a:p>
          <a:p>
            <a:pPr marL="0" indent="0">
              <a:buNone/>
            </a:pPr>
            <a:r>
              <a:rPr lang="ja-JP" altLang="en-US" sz="6000" b="1" dirty="0"/>
              <a:t>　★この場合の </a:t>
            </a:r>
            <a:r>
              <a:rPr lang="en-US" altLang="ja-JP" sz="6000" b="1" dirty="0"/>
              <a:t>it </a:t>
            </a:r>
            <a:r>
              <a:rPr lang="ja-JP" altLang="en-US" sz="6000" b="1" dirty="0"/>
              <a:t>に意味はない。</a:t>
            </a:r>
            <a:endParaRPr lang="en-US" altLang="ja-JP" sz="6000" b="1" dirty="0"/>
          </a:p>
          <a:p>
            <a:pPr marL="0" indent="0">
              <a:buNone/>
            </a:pPr>
            <a:r>
              <a:rPr lang="ja-JP" altLang="en-US" sz="6000" b="1" dirty="0"/>
              <a:t>　　（天気や曜日、日付と同じ）</a:t>
            </a:r>
            <a:endParaRPr lang="en-US" altLang="ja-JP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738</Words>
  <Application>WPS Presentation</Application>
  <PresentationFormat>ワイド画面</PresentationFormat>
  <Paragraphs>80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1" baseType="lpstr">
      <vt:lpstr>Arial</vt:lpstr>
      <vt:lpstr>ＭＳ Ｐゴシック</vt:lpstr>
      <vt:lpstr>Wingdings</vt:lpstr>
      <vt:lpstr>Verdana</vt:lpstr>
      <vt:lpstr>Calibri Light</vt:lpstr>
      <vt:lpstr>Calibri</vt:lpstr>
      <vt:lpstr>Microsoft YaHei</vt:lpstr>
      <vt:lpstr>ＭＳ Ｐゴシック</vt:lpstr>
      <vt:lpstr>Arial Unicode MS</vt:lpstr>
      <vt:lpstr>Office テーマ</vt:lpstr>
      <vt:lpstr>English Class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まとめ！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まとめ！</vt:lpstr>
    </vt:vector>
  </TitlesOfParts>
  <Company>岡崎市教育委員会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Class</dc:title>
  <dc:creator>杉浦　諭</dc:creator>
  <cp:lastModifiedBy>ron</cp:lastModifiedBy>
  <cp:revision>8</cp:revision>
  <dcterms:created xsi:type="dcterms:W3CDTF">2020-11-02T07:22:00Z</dcterms:created>
  <dcterms:modified xsi:type="dcterms:W3CDTF">2023-01-16T12:09:46Z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1041-11.8.2.10326</vt:lpwstr>
  </property>
</Properties>
</file>