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4" r:id="rId13"/>
    <p:sldId id="272" r:id="rId14"/>
    <p:sldId id="273" r:id="rId15"/>
    <p:sldId id="276" r:id="rId16"/>
    <p:sldId id="277" r:id="rId17"/>
    <p:sldId id="279" r:id="rId18"/>
    <p:sldId id="280" r:id="rId19"/>
    <p:sldId id="281" r:id="rId20"/>
    <p:sldId id="282" r:id="rId21"/>
    <p:sldId id="283" r:id="rId22"/>
    <p:sldId id="278" r:id="rId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00A21-B207-4AE1-B222-6C5198C74AD3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F8D9A-144E-417A-8A9C-99CBD0726C9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13800" b="1" dirty="0" smtClean="0"/>
              <a:t>English Class</a:t>
            </a:r>
            <a:endParaRPr kumimoji="1" lang="ja-JP" altLang="en-US" sz="13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b="1" dirty="0"/>
              <a:t>What time is it?</a:t>
            </a:r>
            <a:endParaRPr kumimoji="1" lang="en-US" altLang="ja-JP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2060848"/>
            <a:ext cx="2146920" cy="2856170"/>
          </a:xfrm>
          <a:prstGeom prst="rect">
            <a:avLst/>
          </a:prstGeom>
        </p:spPr>
      </p:pic>
      <p:cxnSp>
        <p:nvCxnSpPr>
          <p:cNvPr id="7" name="直線矢印コネクタ 6"/>
          <p:cNvCxnSpPr/>
          <p:nvPr/>
        </p:nvCxnSpPr>
        <p:spPr>
          <a:xfrm flipV="1">
            <a:off x="5650632" y="3212976"/>
            <a:ext cx="1165448" cy="576064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838200" y="547688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タイトル 1"/>
          <p:cNvSpPr txBox="1"/>
          <p:nvPr/>
        </p:nvSpPr>
        <p:spPr>
          <a:xfrm>
            <a:off x="5417127" y="5341539"/>
            <a:ext cx="6275818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It’s twelve.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>
            <a:off x="2855640" y="3717032"/>
            <a:ext cx="2736304" cy="43204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2167002"/>
            <a:ext cx="2501428" cy="3100060"/>
          </a:xfrm>
          <a:prstGeom prst="rect">
            <a:avLst/>
          </a:prstGeo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1853082" y="5491475"/>
            <a:ext cx="10006409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twelve o’clock.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タイトル 1"/>
          <p:cNvSpPr txBox="1"/>
          <p:nvPr/>
        </p:nvSpPr>
        <p:spPr>
          <a:xfrm>
            <a:off x="838200" y="547688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V="1">
            <a:off x="6230018" y="2276872"/>
            <a:ext cx="1777265" cy="936104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915" y="1981711"/>
            <a:ext cx="2568103" cy="3038595"/>
          </a:xfrm>
          <a:prstGeom prst="rect">
            <a:avLst/>
          </a:prstGeo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3258355" y="5500472"/>
            <a:ext cx="811003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two o’clock.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タイトル 1"/>
          <p:cNvSpPr txBox="1"/>
          <p:nvPr/>
        </p:nvSpPr>
        <p:spPr>
          <a:xfrm>
            <a:off x="838200" y="547688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 flipV="1">
            <a:off x="2207568" y="1772817"/>
            <a:ext cx="3456384" cy="1873959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36" y="2052732"/>
            <a:ext cx="2511524" cy="2511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タイトル 1"/>
          <p:cNvSpPr txBox="1"/>
          <p:nvPr/>
        </p:nvSpPr>
        <p:spPr>
          <a:xfrm>
            <a:off x="3228109" y="5486804"/>
            <a:ext cx="8260519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five twenty.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タイトル 1"/>
          <p:cNvSpPr txBox="1"/>
          <p:nvPr/>
        </p:nvSpPr>
        <p:spPr>
          <a:xfrm>
            <a:off x="838200" y="547688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 flipV="1">
            <a:off x="5663952" y="2348880"/>
            <a:ext cx="1872208" cy="1440160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871" y="2233241"/>
            <a:ext cx="2535535" cy="25355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2272144" y="5515857"/>
            <a:ext cx="94210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seven fifteen.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タイトル 1"/>
          <p:cNvSpPr txBox="1"/>
          <p:nvPr/>
        </p:nvSpPr>
        <p:spPr>
          <a:xfrm>
            <a:off x="838200" y="547688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>
            <a:off x="5961254" y="3356992"/>
            <a:ext cx="1858888" cy="79208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3" y="1871966"/>
            <a:ext cx="2682019" cy="2682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2660073" y="5537523"/>
            <a:ext cx="89393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eleven thirty.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タイトル 1"/>
          <p:cNvSpPr txBox="1"/>
          <p:nvPr/>
        </p:nvSpPr>
        <p:spPr>
          <a:xfrm>
            <a:off x="838200" y="547688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>
            <a:off x="5961254" y="3356992"/>
            <a:ext cx="1858888" cy="79208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3" y="1871966"/>
            <a:ext cx="2682019" cy="2682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2660073" y="5537523"/>
            <a:ext cx="89393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nine twenty.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タイトル 1"/>
          <p:cNvSpPr txBox="1"/>
          <p:nvPr/>
        </p:nvSpPr>
        <p:spPr>
          <a:xfrm>
            <a:off x="838200" y="547688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>
            <a:off x="5961254" y="3356992"/>
            <a:ext cx="1858888" cy="79208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3" y="1871966"/>
            <a:ext cx="2682019" cy="2682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2240925" y="5537523"/>
            <a:ext cx="935854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ten forty-five.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タイトル 1"/>
          <p:cNvSpPr txBox="1"/>
          <p:nvPr/>
        </p:nvSpPr>
        <p:spPr>
          <a:xfrm>
            <a:off x="838200" y="547688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>
            <a:off x="5961254" y="3356992"/>
            <a:ext cx="1858888" cy="79208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3" y="1871966"/>
            <a:ext cx="2682019" cy="2682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3734873" y="5537523"/>
            <a:ext cx="78645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one thirty.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タイトル 1"/>
          <p:cNvSpPr txBox="1"/>
          <p:nvPr/>
        </p:nvSpPr>
        <p:spPr>
          <a:xfrm>
            <a:off x="838200" y="547688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>
            <a:off x="5961254" y="3356992"/>
            <a:ext cx="1858888" cy="79208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3" y="1871966"/>
            <a:ext cx="2682019" cy="2682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3734873" y="5537523"/>
            <a:ext cx="78645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six o’clock.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タイトル 1"/>
          <p:cNvSpPr txBox="1"/>
          <p:nvPr/>
        </p:nvSpPr>
        <p:spPr>
          <a:xfrm>
            <a:off x="838200" y="547688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2060848"/>
            <a:ext cx="2146920" cy="2856170"/>
          </a:xfrm>
          <a:prstGeom prst="rect">
            <a:avLst/>
          </a:prstGeom>
        </p:spPr>
      </p:pic>
      <p:cxnSp>
        <p:nvCxnSpPr>
          <p:cNvPr id="7" name="直線矢印コネクタ 6"/>
          <p:cNvCxnSpPr/>
          <p:nvPr/>
        </p:nvCxnSpPr>
        <p:spPr>
          <a:xfrm flipV="1">
            <a:off x="5650632" y="3212976"/>
            <a:ext cx="1165448" cy="576064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1853082" y="5491475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>
            <a:off x="5961254" y="3356992"/>
            <a:ext cx="1858888" cy="79208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3" y="1871966"/>
            <a:ext cx="2682019" cy="2682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3734873" y="5537523"/>
            <a:ext cx="78645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seven fifty.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タイトル 1"/>
          <p:cNvSpPr txBox="1"/>
          <p:nvPr/>
        </p:nvSpPr>
        <p:spPr>
          <a:xfrm>
            <a:off x="838200" y="547688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885" y="107212"/>
            <a:ext cx="2346101" cy="77809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まとめ！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3639" y="1196752"/>
            <a:ext cx="11475076" cy="525658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kumimoji="1" lang="en-US" altLang="ja-JP" sz="4000" b="1" dirty="0" smtClean="0"/>
              <a:t>What time ~ ?</a:t>
            </a:r>
            <a:r>
              <a:rPr kumimoji="1" lang="ja-JP" altLang="en-US" sz="4000" b="1" dirty="0" smtClean="0"/>
              <a:t>　時間を訪ねる。</a:t>
            </a:r>
            <a:endParaRPr kumimoji="1" lang="en-US" altLang="ja-JP" sz="4000" b="1" dirty="0" smtClean="0"/>
          </a:p>
          <a:p>
            <a:r>
              <a:rPr lang="en-US" altLang="ja-JP" sz="6000" b="1" dirty="0" smtClean="0"/>
              <a:t>What </a:t>
            </a:r>
            <a:r>
              <a:rPr lang="en-US" altLang="ja-JP" sz="6000" b="1" dirty="0"/>
              <a:t>time is it?</a:t>
            </a:r>
            <a:r>
              <a:rPr lang="ja-JP" altLang="en-US" sz="6000" b="1" dirty="0"/>
              <a:t>　何時ですか。</a:t>
            </a:r>
            <a:endParaRPr lang="en-US" altLang="ja-JP" sz="6000" b="1" dirty="0"/>
          </a:p>
          <a:p>
            <a:r>
              <a:rPr lang="en-US" altLang="ja-JP" sz="6000" b="1" dirty="0"/>
              <a:t>----- It is seven (o’clock).</a:t>
            </a:r>
            <a:r>
              <a:rPr lang="ja-JP" altLang="en-US" sz="6000" b="1" dirty="0"/>
              <a:t>　</a:t>
            </a:r>
            <a:r>
              <a:rPr lang="en-US" altLang="ja-JP" sz="6000" b="1" dirty="0"/>
              <a:t>7</a:t>
            </a:r>
            <a:r>
              <a:rPr lang="ja-JP" altLang="en-US" sz="6000" b="1" dirty="0"/>
              <a:t>時です。</a:t>
            </a:r>
            <a:endParaRPr lang="en-US" altLang="ja-JP" sz="6000" b="1" dirty="0"/>
          </a:p>
          <a:p>
            <a:pPr marL="0" indent="0">
              <a:buNone/>
            </a:pPr>
            <a:endParaRPr lang="en-US" altLang="ja-JP" sz="6000" b="1" dirty="0"/>
          </a:p>
          <a:p>
            <a:pPr marL="0" indent="0">
              <a:buNone/>
            </a:pPr>
            <a:r>
              <a:rPr lang="ja-JP" altLang="en-US" sz="6000" b="1" dirty="0"/>
              <a:t>　★この場合の </a:t>
            </a:r>
            <a:r>
              <a:rPr lang="en-US" altLang="ja-JP" sz="6000" b="1" dirty="0"/>
              <a:t>it </a:t>
            </a:r>
            <a:r>
              <a:rPr lang="ja-JP" altLang="en-US" sz="6000" b="1" dirty="0"/>
              <a:t>に意味はない。</a:t>
            </a:r>
            <a:endParaRPr lang="en-US" altLang="ja-JP" sz="6000" b="1" dirty="0"/>
          </a:p>
          <a:p>
            <a:pPr marL="0" indent="0">
              <a:buNone/>
            </a:pPr>
            <a:r>
              <a:rPr lang="ja-JP" altLang="en-US" sz="6000" b="1" dirty="0"/>
              <a:t>　　（天気や曜日、日付と同じ）</a:t>
            </a:r>
            <a:endParaRPr lang="en-US" altLang="ja-JP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V="1">
            <a:off x="6230018" y="2276872"/>
            <a:ext cx="1777265" cy="936104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915" y="1981711"/>
            <a:ext cx="2568103" cy="3038595"/>
          </a:xfrm>
          <a:prstGeom prst="rect">
            <a:avLst/>
          </a:prstGeo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1853082" y="5491475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 flipV="1">
            <a:off x="2207568" y="1772817"/>
            <a:ext cx="3456384" cy="1873959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36" y="1412777"/>
            <a:ext cx="2511524" cy="3791435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タイトル 1"/>
          <p:cNvSpPr txBox="1"/>
          <p:nvPr/>
        </p:nvSpPr>
        <p:spPr>
          <a:xfrm>
            <a:off x="1853082" y="5491475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>
            <a:off x="2855640" y="3717032"/>
            <a:ext cx="2736304" cy="43204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2167002"/>
            <a:ext cx="2501428" cy="3100060"/>
          </a:xfrm>
          <a:prstGeom prst="rect">
            <a:avLst/>
          </a:prstGeo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1853082" y="5491475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 flipV="1">
            <a:off x="2999656" y="1700808"/>
            <a:ext cx="3600400" cy="1787624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52" y="1686386"/>
            <a:ext cx="2422562" cy="3325517"/>
          </a:xfrm>
          <a:prstGeom prst="rect">
            <a:avLst/>
          </a:prstGeo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1853082" y="5491475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 flipV="1">
            <a:off x="5663952" y="2348880"/>
            <a:ext cx="1872208" cy="1440160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871" y="1748182"/>
            <a:ext cx="2535535" cy="3505653"/>
          </a:xfrm>
          <a:prstGeom prst="rect">
            <a:avLst/>
          </a:prstGeo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1853082" y="5491475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63" y="116632"/>
            <a:ext cx="9189112" cy="6381328"/>
          </a:xfrm>
        </p:spPr>
      </p:pic>
      <p:cxnSp>
        <p:nvCxnSpPr>
          <p:cNvPr id="7" name="直線矢印コネクタ 6"/>
          <p:cNvCxnSpPr/>
          <p:nvPr/>
        </p:nvCxnSpPr>
        <p:spPr>
          <a:xfrm flipH="1">
            <a:off x="5961254" y="3356992"/>
            <a:ext cx="1858888" cy="79208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3" y="1207728"/>
            <a:ext cx="2682019" cy="4010496"/>
          </a:xfrm>
          <a:prstGeom prst="rect">
            <a:avLst/>
          </a:prstGeo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1"/>
          <p:cNvSpPr txBox="1"/>
          <p:nvPr/>
        </p:nvSpPr>
        <p:spPr>
          <a:xfrm>
            <a:off x="1853082" y="5491475"/>
            <a:ext cx="8499473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time is it?</a:t>
            </a:r>
            <a:endParaRPr lang="ja-JP" altLang="en-US" sz="7200" b="1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885" y="107212"/>
            <a:ext cx="2346101" cy="77809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まとめ！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3639" y="1196752"/>
            <a:ext cx="11475076" cy="525658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kumimoji="1" lang="en-US" altLang="ja-JP" sz="4000" b="1" dirty="0" smtClean="0"/>
              <a:t>What time ~ ?</a:t>
            </a:r>
            <a:r>
              <a:rPr kumimoji="1" lang="ja-JP" altLang="en-US" sz="4000" b="1" dirty="0" smtClean="0"/>
              <a:t>　時間を訪ねる。</a:t>
            </a:r>
            <a:endParaRPr kumimoji="1" lang="en-US" altLang="ja-JP" sz="4000" b="1" dirty="0" smtClean="0"/>
          </a:p>
          <a:p>
            <a:r>
              <a:rPr lang="en-US" altLang="ja-JP" sz="6000" b="1" dirty="0" smtClean="0"/>
              <a:t>What </a:t>
            </a:r>
            <a:r>
              <a:rPr lang="en-US" altLang="ja-JP" sz="6000" b="1" dirty="0"/>
              <a:t>time is it?</a:t>
            </a:r>
            <a:r>
              <a:rPr lang="ja-JP" altLang="en-US" sz="6000" b="1" dirty="0"/>
              <a:t>　何時ですか。</a:t>
            </a:r>
            <a:endParaRPr lang="en-US" altLang="ja-JP" sz="6000" b="1" dirty="0"/>
          </a:p>
          <a:p>
            <a:r>
              <a:rPr lang="en-US" altLang="ja-JP" sz="6000" b="1" dirty="0"/>
              <a:t>----- It is seven (o’clock).</a:t>
            </a:r>
            <a:r>
              <a:rPr lang="ja-JP" altLang="en-US" sz="6000" b="1" dirty="0"/>
              <a:t>　</a:t>
            </a:r>
            <a:r>
              <a:rPr lang="en-US" altLang="ja-JP" sz="6000" b="1" dirty="0"/>
              <a:t>7</a:t>
            </a:r>
            <a:r>
              <a:rPr lang="ja-JP" altLang="en-US" sz="6000" b="1" dirty="0"/>
              <a:t>時です。</a:t>
            </a:r>
            <a:endParaRPr lang="en-US" altLang="ja-JP" sz="6000" b="1" dirty="0"/>
          </a:p>
          <a:p>
            <a:pPr marL="0" indent="0">
              <a:buNone/>
            </a:pPr>
            <a:endParaRPr lang="en-US" altLang="ja-JP" sz="6000" b="1" dirty="0"/>
          </a:p>
          <a:p>
            <a:pPr marL="0" indent="0">
              <a:buNone/>
            </a:pPr>
            <a:r>
              <a:rPr lang="ja-JP" altLang="en-US" sz="6000" b="1" dirty="0"/>
              <a:t>　★この場合の </a:t>
            </a:r>
            <a:r>
              <a:rPr lang="en-US" altLang="ja-JP" sz="6000" b="1" dirty="0"/>
              <a:t>it </a:t>
            </a:r>
            <a:r>
              <a:rPr lang="ja-JP" altLang="en-US" sz="6000" b="1" dirty="0"/>
              <a:t>に意味はない。</a:t>
            </a:r>
            <a:endParaRPr lang="en-US" altLang="ja-JP" sz="6000" b="1" dirty="0"/>
          </a:p>
          <a:p>
            <a:pPr marL="0" indent="0">
              <a:buNone/>
            </a:pPr>
            <a:r>
              <a:rPr lang="ja-JP" altLang="en-US" sz="6000" b="1" dirty="0"/>
              <a:t>　　（天気や曜日、日付と同じ）</a:t>
            </a:r>
            <a:endParaRPr lang="en-US" altLang="ja-JP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738</Words>
  <Application>WPS Presentation</Application>
  <PresentationFormat>ワイド画面</PresentationFormat>
  <Paragraphs>80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ＭＳ Ｐゴシック</vt:lpstr>
      <vt:lpstr>Wingdings</vt:lpstr>
      <vt:lpstr>Verdana</vt:lpstr>
      <vt:lpstr>Calibri Light</vt:lpstr>
      <vt:lpstr>Calibri</vt:lpstr>
      <vt:lpstr>Microsoft YaHei</vt:lpstr>
      <vt:lpstr>ＭＳ Ｐゴシック</vt:lpstr>
      <vt:lpstr>Arial Unicode MS</vt:lpstr>
      <vt:lpstr>Office テーマ</vt:lpstr>
      <vt:lpstr>English Class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まとめ！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まとめ！</vt:lpstr>
    </vt:vector>
  </TitlesOfParts>
  <Company>岡崎市教育委員会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</dc:title>
  <dc:creator>杉浦　諭</dc:creator>
  <cp:lastModifiedBy>ron</cp:lastModifiedBy>
  <cp:revision>8</cp:revision>
  <dcterms:created xsi:type="dcterms:W3CDTF">2020-11-02T07:22:00Z</dcterms:created>
  <dcterms:modified xsi:type="dcterms:W3CDTF">2023-01-16T12:09:46Z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1041-11.8.2.10326</vt:lpwstr>
  </property>
</Properties>
</file>