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2" r:id="rId7"/>
    <p:sldId id="263" r:id="rId8"/>
    <p:sldId id="260" r:id="rId9"/>
    <p:sldId id="264" r:id="rId10"/>
    <p:sldId id="265" r:id="rId11"/>
    <p:sldId id="275" r:id="rId12"/>
    <p:sldId id="266" r:id="rId13"/>
    <p:sldId id="267" r:id="rId14"/>
    <p:sldId id="268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13800" b="1" dirty="0" smtClean="0"/>
              <a:t>English Class</a:t>
            </a:r>
            <a:endParaRPr kumimoji="1" lang="ja-JP" altLang="en-US" sz="138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400" b="1" dirty="0">
                <a:latin typeface="Verdana" panose="020B0604030504040204" pitchFamily="34" charset="0"/>
                <a:cs typeface="Verdana" panose="020B0604030504040204" pitchFamily="34" charset="0"/>
              </a:rPr>
              <a:t>I want to sleep.</a:t>
            </a:r>
            <a:endParaRPr kumimoji="1" lang="en-US" altLang="ja-JP" sz="4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p>
            <a:r>
              <a:rPr lang="en-US" altLang="ja-JP" sz="7200"/>
              <a:t>Let’s Practice!</a:t>
            </a:r>
            <a:endParaRPr lang="en-US" altLang="ja-JP" sz="7200"/>
          </a:p>
        </p:txBody>
      </p:sp>
      <p:sp>
        <p:nvSpPr>
          <p:cNvPr id="3" name="コンテンツプレースホルダ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ja-JP" altLang="en-US"/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do?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48" y="1571088"/>
            <a:ext cx="4068547" cy="4507874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5344733" y="2987898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220" y="1847177"/>
            <a:ext cx="4037219" cy="4091531"/>
          </a:xfrm>
          <a:prstGeom prst="rect">
            <a:avLst/>
          </a:prstGeom>
        </p:spPr>
      </p:pic>
      <p:sp>
        <p:nvSpPr>
          <p:cNvPr id="7" name="タイトル 1"/>
          <p:cNvSpPr txBox="1"/>
          <p:nvPr/>
        </p:nvSpPr>
        <p:spPr>
          <a:xfrm>
            <a:off x="179062" y="5714879"/>
            <a:ext cx="11666574" cy="9356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sleep.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do?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82" y="1635570"/>
            <a:ext cx="5116896" cy="4211437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5731099" y="2904161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869" y="1383538"/>
            <a:ext cx="3836369" cy="4463469"/>
          </a:xfrm>
          <a:prstGeom prst="rect">
            <a:avLst/>
          </a:prstGeom>
        </p:spPr>
      </p:pic>
      <p:sp>
        <p:nvSpPr>
          <p:cNvPr id="7" name="タイトル 1"/>
          <p:cNvSpPr txBox="1"/>
          <p:nvPr/>
        </p:nvSpPr>
        <p:spPr>
          <a:xfrm>
            <a:off x="179062" y="5714879"/>
            <a:ext cx="11666574" cy="9356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eat.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do?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780" y="1056067"/>
            <a:ext cx="3085237" cy="5255667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5426299" y="2904161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069" y="1476102"/>
            <a:ext cx="4738117" cy="4633753"/>
          </a:xfrm>
          <a:prstGeom prst="rect">
            <a:avLst/>
          </a:prstGeom>
        </p:spPr>
      </p:pic>
      <p:sp>
        <p:nvSpPr>
          <p:cNvPr id="7" name="タイトル 1"/>
          <p:cNvSpPr txBox="1"/>
          <p:nvPr/>
        </p:nvSpPr>
        <p:spPr>
          <a:xfrm>
            <a:off x="179062" y="5714879"/>
            <a:ext cx="11666574" cy="9356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take a bath.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do?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93" y="1635570"/>
            <a:ext cx="4118674" cy="4211437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5731099" y="2904161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869" y="1582701"/>
            <a:ext cx="3836369" cy="4065143"/>
          </a:xfrm>
          <a:prstGeom prst="rect">
            <a:avLst/>
          </a:prstGeom>
        </p:spPr>
      </p:pic>
      <p:sp>
        <p:nvSpPr>
          <p:cNvPr id="7" name="タイトル 1"/>
          <p:cNvSpPr txBox="1"/>
          <p:nvPr/>
        </p:nvSpPr>
        <p:spPr>
          <a:xfrm>
            <a:off x="179062" y="5714879"/>
            <a:ext cx="11666574" cy="9356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drink water.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do?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57" y="1386188"/>
            <a:ext cx="4543557" cy="4543557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5523281" y="2959579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051" y="1976844"/>
            <a:ext cx="4590572" cy="3634247"/>
          </a:xfrm>
          <a:prstGeom prst="rect">
            <a:avLst/>
          </a:prstGeom>
        </p:spPr>
      </p:pic>
      <p:sp>
        <p:nvSpPr>
          <p:cNvPr id="7" name="タイトル 1"/>
          <p:cNvSpPr txBox="1"/>
          <p:nvPr/>
        </p:nvSpPr>
        <p:spPr>
          <a:xfrm>
            <a:off x="179062" y="5714879"/>
            <a:ext cx="11666574" cy="9356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use a fan.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do?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51" y="1681020"/>
            <a:ext cx="4045922" cy="4211437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4881464" y="2949613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4158" y="2717516"/>
            <a:ext cx="5239629" cy="2755030"/>
          </a:xfrm>
          <a:prstGeom prst="rect">
            <a:avLst/>
          </a:prstGeom>
        </p:spPr>
      </p:pic>
      <p:sp>
        <p:nvSpPr>
          <p:cNvPr id="7" name="タイトル 1"/>
          <p:cNvSpPr txBox="1"/>
          <p:nvPr/>
        </p:nvSpPr>
        <p:spPr>
          <a:xfrm>
            <a:off x="179062" y="5714879"/>
            <a:ext cx="11666574" cy="9356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use a smart phone.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3909" y="143453"/>
            <a:ext cx="4856018" cy="93720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ja-JP" altLang="en-US" dirty="0"/>
              <a:t>今日</a:t>
            </a:r>
            <a:r>
              <a:rPr lang="ja-JP" altLang="en-US" dirty="0" smtClean="0"/>
              <a:t>のターゲット！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790" y="1479270"/>
            <a:ext cx="2746128" cy="3042658"/>
          </a:xfrm>
          <a:prstGeom prst="rect">
            <a:avLst/>
          </a:prstGeom>
        </p:spPr>
      </p:pic>
      <p:sp>
        <p:nvSpPr>
          <p:cNvPr id="7" name="右矢印 6"/>
          <p:cNvSpPr/>
          <p:nvPr/>
        </p:nvSpPr>
        <p:spPr>
          <a:xfrm>
            <a:off x="5245470" y="2569850"/>
            <a:ext cx="939539" cy="1093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507" y="1345104"/>
            <a:ext cx="3267038" cy="3310989"/>
          </a:xfrm>
          <a:prstGeom prst="rect">
            <a:avLst/>
          </a:prstGeom>
        </p:spPr>
      </p:pic>
      <p:sp>
        <p:nvSpPr>
          <p:cNvPr id="9" name="タイトル 1"/>
          <p:cNvSpPr txBox="1"/>
          <p:nvPr/>
        </p:nvSpPr>
        <p:spPr>
          <a:xfrm>
            <a:off x="179063" y="4650583"/>
            <a:ext cx="6437258" cy="93564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sleep.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タイトル 1"/>
          <p:cNvSpPr txBox="1"/>
          <p:nvPr/>
        </p:nvSpPr>
        <p:spPr>
          <a:xfrm>
            <a:off x="6984708" y="4773295"/>
            <a:ext cx="4532090" cy="8296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私は寝たいです。</a:t>
            </a:r>
            <a:endParaRPr lang="en-US" altLang="ja-JP" b="1" dirty="0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タイトル 1"/>
          <p:cNvSpPr txBox="1"/>
          <p:nvPr/>
        </p:nvSpPr>
        <p:spPr>
          <a:xfrm>
            <a:off x="179062" y="5714879"/>
            <a:ext cx="11666574" cy="9356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want to </a:t>
            </a:r>
            <a:r>
              <a:rPr lang="ja-JP" altLang="en-US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動詞で「～がしたいです」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do?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48" y="1571088"/>
            <a:ext cx="4068547" cy="4507874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5344733" y="2987898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220" y="1847177"/>
            <a:ext cx="4037219" cy="4091531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1267460" y="5518150"/>
            <a:ext cx="2727960" cy="102489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ja-JP" sz="7200" b="1"/>
              <a:t>You</a:t>
            </a:r>
            <a:endParaRPr lang="en-US" altLang="ja-JP" sz="7200" b="1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do?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82" y="1635570"/>
            <a:ext cx="5116896" cy="4211437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5731099" y="2904161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869" y="1383538"/>
            <a:ext cx="3836369" cy="4463469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1267460" y="5518150"/>
            <a:ext cx="2727960" cy="102489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ja-JP" sz="7200" b="1"/>
              <a:t>You</a:t>
            </a:r>
            <a:endParaRPr lang="en-US" altLang="ja-JP" sz="7200" b="1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do?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780" y="1056067"/>
            <a:ext cx="3085237" cy="5255667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5426299" y="2904161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069" y="1476102"/>
            <a:ext cx="4738117" cy="4633753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1267460" y="5518150"/>
            <a:ext cx="2727960" cy="102489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ja-JP" sz="7200" b="1"/>
              <a:t>You</a:t>
            </a:r>
            <a:endParaRPr lang="en-US" altLang="ja-JP" sz="7200" b="1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do?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93" y="1635570"/>
            <a:ext cx="4118674" cy="4211437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5731099" y="2904161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869" y="1582701"/>
            <a:ext cx="3836369" cy="4065143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1267460" y="5518150"/>
            <a:ext cx="2727960" cy="102489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ja-JP" sz="7200" b="1"/>
              <a:t>You</a:t>
            </a:r>
            <a:endParaRPr lang="en-US" altLang="ja-JP" sz="7200" b="1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do?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57" y="1386188"/>
            <a:ext cx="4543557" cy="4543557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5523281" y="2959579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051" y="1976844"/>
            <a:ext cx="4590572" cy="3634247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1267460" y="5518150"/>
            <a:ext cx="2727960" cy="102489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ja-JP" sz="7200" b="1"/>
              <a:t>You</a:t>
            </a:r>
            <a:endParaRPr lang="en-US" altLang="ja-JP" sz="7200" b="1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do?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51" y="1681020"/>
            <a:ext cx="4045922" cy="4211437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4881464" y="2949613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4158" y="2717516"/>
            <a:ext cx="5239629" cy="2755030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1267460" y="5518150"/>
            <a:ext cx="2727960" cy="102489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ja-JP" sz="7200" b="1"/>
              <a:t>You</a:t>
            </a:r>
            <a:endParaRPr lang="en-US" altLang="ja-JP" sz="7200" b="1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3909" y="143453"/>
            <a:ext cx="4454236" cy="93720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ja-JP" altLang="en-US" dirty="0"/>
              <a:t>何</a:t>
            </a:r>
            <a:r>
              <a:rPr lang="ja-JP" altLang="en-US" dirty="0" smtClean="0"/>
              <a:t>を聞いている？</a:t>
            </a:r>
            <a:endParaRPr kumimoji="1" lang="ja-JP" altLang="en-US" dirty="0"/>
          </a:p>
        </p:txBody>
      </p:sp>
      <p:sp>
        <p:nvSpPr>
          <p:cNvPr id="4" name="タイトル 1"/>
          <p:cNvSpPr txBox="1"/>
          <p:nvPr/>
        </p:nvSpPr>
        <p:spPr>
          <a:xfrm>
            <a:off x="450468" y="1190907"/>
            <a:ext cx="9864144" cy="93564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do?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タイトル 1"/>
          <p:cNvSpPr txBox="1"/>
          <p:nvPr/>
        </p:nvSpPr>
        <p:spPr>
          <a:xfrm>
            <a:off x="450468" y="2236800"/>
            <a:ext cx="7571313" cy="8296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あなたは何がしたいですか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？</a:t>
            </a:r>
            <a:endParaRPr lang="en-US" altLang="ja-JP" b="1" dirty="0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543" y="3176678"/>
            <a:ext cx="2041813" cy="2262290"/>
          </a:xfrm>
          <a:prstGeom prst="rect">
            <a:avLst/>
          </a:prstGeom>
        </p:spPr>
      </p:pic>
      <p:sp>
        <p:nvSpPr>
          <p:cNvPr id="7" name="右矢印 6"/>
          <p:cNvSpPr/>
          <p:nvPr/>
        </p:nvSpPr>
        <p:spPr>
          <a:xfrm>
            <a:off x="5579367" y="3539667"/>
            <a:ext cx="698570" cy="10073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417" y="3076922"/>
            <a:ext cx="2429122" cy="2461801"/>
          </a:xfrm>
          <a:prstGeom prst="rect">
            <a:avLst/>
          </a:prstGeom>
        </p:spPr>
      </p:pic>
      <p:sp>
        <p:nvSpPr>
          <p:cNvPr id="9" name="タイトル 1"/>
          <p:cNvSpPr txBox="1"/>
          <p:nvPr/>
        </p:nvSpPr>
        <p:spPr>
          <a:xfrm>
            <a:off x="157914" y="5538723"/>
            <a:ext cx="6437258" cy="93564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sleep.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タイトル 1"/>
          <p:cNvSpPr txBox="1"/>
          <p:nvPr/>
        </p:nvSpPr>
        <p:spPr>
          <a:xfrm>
            <a:off x="6887726" y="5591730"/>
            <a:ext cx="4532090" cy="8296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私は寝たいです。</a:t>
            </a:r>
            <a:endParaRPr lang="en-US" altLang="ja-JP" b="1" dirty="0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3909" y="143453"/>
            <a:ext cx="4856018" cy="93720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ja-JP" altLang="en-US" dirty="0"/>
              <a:t>今日</a:t>
            </a:r>
            <a:r>
              <a:rPr lang="ja-JP" altLang="en-US" dirty="0" smtClean="0"/>
              <a:t>のターゲット！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790" y="1479270"/>
            <a:ext cx="2746128" cy="3042658"/>
          </a:xfrm>
          <a:prstGeom prst="rect">
            <a:avLst/>
          </a:prstGeom>
        </p:spPr>
      </p:pic>
      <p:sp>
        <p:nvSpPr>
          <p:cNvPr id="7" name="右矢印 6"/>
          <p:cNvSpPr/>
          <p:nvPr/>
        </p:nvSpPr>
        <p:spPr>
          <a:xfrm>
            <a:off x="5245470" y="2569850"/>
            <a:ext cx="939539" cy="1093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507" y="1345104"/>
            <a:ext cx="3267038" cy="3310989"/>
          </a:xfrm>
          <a:prstGeom prst="rect">
            <a:avLst/>
          </a:prstGeom>
        </p:spPr>
      </p:pic>
      <p:sp>
        <p:nvSpPr>
          <p:cNvPr id="9" name="タイトル 1"/>
          <p:cNvSpPr txBox="1"/>
          <p:nvPr/>
        </p:nvSpPr>
        <p:spPr>
          <a:xfrm>
            <a:off x="179063" y="4650583"/>
            <a:ext cx="6437258" cy="93564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sleep.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タイトル 1"/>
          <p:cNvSpPr txBox="1"/>
          <p:nvPr/>
        </p:nvSpPr>
        <p:spPr>
          <a:xfrm>
            <a:off x="6984708" y="4773295"/>
            <a:ext cx="4532090" cy="8296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私は寝たいです。</a:t>
            </a:r>
            <a:endParaRPr lang="en-US" altLang="ja-JP" b="1" dirty="0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タイトル 1"/>
          <p:cNvSpPr txBox="1"/>
          <p:nvPr/>
        </p:nvSpPr>
        <p:spPr>
          <a:xfrm>
            <a:off x="179062" y="5714879"/>
            <a:ext cx="11666574" cy="9356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want to </a:t>
            </a:r>
            <a:r>
              <a:rPr lang="ja-JP" altLang="en-US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動詞で「～がしたいです」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634</Words>
  <Application>WPS Presentation</Application>
  <PresentationFormat>ワイド画面</PresentationFormat>
  <Paragraphs>80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Arial</vt:lpstr>
      <vt:lpstr>ＭＳ Ｐゴシック</vt:lpstr>
      <vt:lpstr>Wingdings</vt:lpstr>
      <vt:lpstr>Verdana</vt:lpstr>
      <vt:lpstr>Calibri Light</vt:lpstr>
      <vt:lpstr>Calibri</vt:lpstr>
      <vt:lpstr>Microsoft YaHei</vt:lpstr>
      <vt:lpstr>ＭＳ Ｐゴシック</vt:lpstr>
      <vt:lpstr>Arial Unicode MS</vt:lpstr>
      <vt:lpstr>SimSun</vt:lpstr>
      <vt:lpstr>Office テーマ</vt:lpstr>
      <vt:lpstr>English Class</vt:lpstr>
      <vt:lpstr>What do you want to do?</vt:lpstr>
      <vt:lpstr>What do you want to do?</vt:lpstr>
      <vt:lpstr>What do you want to do?</vt:lpstr>
      <vt:lpstr>What do you want to do?</vt:lpstr>
      <vt:lpstr>What do you want to do?</vt:lpstr>
      <vt:lpstr>What do you want to do?</vt:lpstr>
      <vt:lpstr>何を聞いている？</vt:lpstr>
      <vt:lpstr>今日のターゲット！</vt:lpstr>
      <vt:lpstr>PowerPoint 演示文稿</vt:lpstr>
      <vt:lpstr>What do you want to do?</vt:lpstr>
      <vt:lpstr>What do you want to do?</vt:lpstr>
      <vt:lpstr>What do you want to do?</vt:lpstr>
      <vt:lpstr>What do you want to do?</vt:lpstr>
      <vt:lpstr>What do you want to do?</vt:lpstr>
      <vt:lpstr>What do you want to do?</vt:lpstr>
      <vt:lpstr>今日のターゲット！</vt:lpstr>
    </vt:vector>
  </TitlesOfParts>
  <Company>岡崎市教育委員会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Class</dc:title>
  <dc:creator>杉浦　諭</dc:creator>
  <cp:lastModifiedBy>ron</cp:lastModifiedBy>
  <cp:revision>9</cp:revision>
  <dcterms:created xsi:type="dcterms:W3CDTF">2021-06-04T08:58:00Z</dcterms:created>
  <dcterms:modified xsi:type="dcterms:W3CDTF">2023-01-15T14:09:13Z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1041-11.8.2.10326</vt:lpwstr>
  </property>
</Properties>
</file>