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59" r:id="rId14"/>
    <p:sldId id="280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4170-C919-4DD9-9AC5-C2E54CCDB8F1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42531-F0AD-4A3D-BA40-F36AC4D3F2E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13800" b="1" dirty="0" smtClean="0"/>
              <a:t>English Class</a:t>
            </a:r>
            <a:endParaRPr kumimoji="1" lang="ja-JP" altLang="en-US" sz="138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/>
              <a:t>How do you come to school?</a:t>
            </a:r>
            <a:endParaRPr kumimoji="1" lang="en-US" altLang="ja-JP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230" y="4164402"/>
            <a:ext cx="1581151" cy="245956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5836226" y="2067842"/>
            <a:ext cx="6192982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walk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school.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タイトル 1"/>
          <p:cNvSpPr txBox="1"/>
          <p:nvPr/>
        </p:nvSpPr>
        <p:spPr>
          <a:xfrm>
            <a:off x="540327" y="983702"/>
            <a:ext cx="11291455" cy="98715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あなたは</a:t>
            </a:r>
            <a:r>
              <a:rPr lang="ja-JP" altLang="en-US" sz="4800" b="1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どうやって</a:t>
            </a:r>
            <a:r>
              <a:rPr lang="ja-JP" altLang="en-US" sz="4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学校に来ますか。</a:t>
            </a:r>
            <a:endParaRPr lang="ja-JP" altLang="en-US" sz="4800" b="1" dirty="0">
              <a:solidFill>
                <a:sysClr val="windowText" lastClr="00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836226" y="3096592"/>
            <a:ext cx="6192982" cy="10252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歩いて</a:t>
            </a:r>
            <a:r>
              <a:rPr lang="ja-JP" altLang="en-US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学校に行きます。</a:t>
            </a:r>
            <a:endParaRPr kumimoji="1" lang="ja-JP" altLang="en-US" sz="40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092" y="4163393"/>
            <a:ext cx="2171690" cy="245987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117273" y="2119745"/>
            <a:ext cx="8939645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bike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タイトル 1"/>
          <p:cNvSpPr txBox="1"/>
          <p:nvPr/>
        </p:nvSpPr>
        <p:spPr>
          <a:xfrm>
            <a:off x="540327" y="983702"/>
            <a:ext cx="11291455" cy="98715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4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あなたは</a:t>
            </a:r>
            <a:r>
              <a:rPr lang="ja-JP" altLang="en-US" sz="4800" b="1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どうやって</a:t>
            </a:r>
            <a:r>
              <a:rPr lang="ja-JP" altLang="en-US" sz="4800" b="1" dirty="0" smtClean="0">
                <a:solidFill>
                  <a:sysClr val="windowText" lastClr="00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学校に来ますか。</a:t>
            </a:r>
            <a:endParaRPr lang="ja-JP" altLang="en-US" sz="4800" b="1" dirty="0">
              <a:solidFill>
                <a:sysClr val="windowText" lastClr="00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836226" y="3138157"/>
            <a:ext cx="6192982" cy="10252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自転車で</a:t>
            </a:r>
            <a:r>
              <a:rPr lang="ja-JP" altLang="en-US" sz="4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学校に来ます。</a:t>
            </a:r>
            <a:endParaRPr kumimoji="1" lang="ja-JP" altLang="en-US" sz="4000" b="1" dirty="0">
              <a:solidFill>
                <a:schemeClr val="tx1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6255" y="166255"/>
            <a:ext cx="5408054" cy="75143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dirty="0" smtClean="0"/>
              <a:t>How</a:t>
            </a: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どんな意味？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626753" y="1494015"/>
            <a:ext cx="9362940" cy="12750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come to school?</a:t>
            </a:r>
            <a:endParaRPr kumimoji="1" lang="ja-JP" altLang="en-US" sz="60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68436" y="3033557"/>
            <a:ext cx="8143984" cy="12750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あなたは学校に来ますか。</a:t>
            </a:r>
            <a:endParaRPr kumimoji="1" lang="ja-JP" altLang="en-US" sz="54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20862" y="1494014"/>
            <a:ext cx="3247574" cy="12750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kumimoji="1" lang="en-US" altLang="ja-JP" sz="6000" dirty="0" smtClean="0">
                <a:latin typeface="Verdana" panose="020B0604030504040204" pitchFamily="34" charset="0"/>
                <a:cs typeface="Verdana" panose="020B0604030504040204" pitchFamily="34" charset="0"/>
              </a:rPr>
              <a:t> do</a:t>
            </a:r>
            <a:endParaRPr kumimoji="1" lang="ja-JP" altLang="en-US" sz="60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0862" y="3031673"/>
            <a:ext cx="3247574" cy="12750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どうやって</a:t>
            </a:r>
            <a:endParaRPr kumimoji="1" lang="ja-JP" altLang="en-US" sz="5400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302327" y="4569331"/>
            <a:ext cx="9947564" cy="2053142"/>
          </a:xfrm>
          <a:prstGeom prst="wedgeRoundRectCallout">
            <a:avLst>
              <a:gd name="adj1" fmla="val -42839"/>
              <a:gd name="adj2" fmla="val -73043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b="1" dirty="0" smtClean="0"/>
              <a:t>how</a:t>
            </a:r>
            <a:r>
              <a:rPr kumimoji="1" lang="ja-JP" altLang="en-US" sz="5400" b="1" dirty="0" smtClean="0"/>
              <a:t>は「手段」や「方法」を</a:t>
            </a:r>
            <a:endParaRPr kumimoji="1" lang="en-US" altLang="ja-JP" sz="5400" b="1" dirty="0" smtClean="0"/>
          </a:p>
          <a:p>
            <a:pPr algn="ctr"/>
            <a:r>
              <a:rPr kumimoji="1" lang="ja-JP" altLang="en-US" sz="5400" b="1" dirty="0" smtClean="0"/>
              <a:t>尋ねることができる！！</a:t>
            </a:r>
            <a:endParaRPr kumimoji="1" lang="ja-JP" alt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p>
            <a:r>
              <a:rPr lang="en-US" altLang="ja-JP" sz="8000"/>
              <a:t>Let’s Practce!</a:t>
            </a:r>
            <a:endParaRPr lang="en-US" altLang="ja-JP" sz="8000"/>
          </a:p>
        </p:txBody>
      </p:sp>
      <p:sp>
        <p:nvSpPr>
          <p:cNvPr id="3" name="コンテンツプレースホルダ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027" y="3955525"/>
            <a:ext cx="1714500" cy="2667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5863936" y="1246909"/>
            <a:ext cx="6192982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walk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school.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628" y="3546764"/>
            <a:ext cx="2566592" cy="2907181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117273" y="1246909"/>
            <a:ext cx="8939645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bike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3" t="22960" r="5612" b="20918"/>
          <a:stretch>
            <a:fillRect/>
          </a:stretch>
        </p:blipFill>
        <p:spPr>
          <a:xfrm>
            <a:off x="8824843" y="4850590"/>
            <a:ext cx="3006939" cy="191192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422073" y="1246909"/>
            <a:ext cx="8634845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car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092" y="4890655"/>
            <a:ext cx="3221152" cy="167789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701637" y="1246909"/>
            <a:ext cx="9355282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train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726" y="2644744"/>
            <a:ext cx="3014933" cy="1747147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660073" y="1246909"/>
            <a:ext cx="9396845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plane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866" y="2467502"/>
            <a:ext cx="2921916" cy="292191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953491" y="1246909"/>
            <a:ext cx="10103427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balloon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580" y="64395"/>
            <a:ext cx="109545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kumimoji="1" lang="en-US" altLang="ja-JP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come to school every day?</a:t>
            </a:r>
            <a:endParaRPr kumimoji="1" lang="ja-JP" altLang="en-US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1901076" y="1173181"/>
            <a:ext cx="8517562" cy="5553710"/>
          </a:xfrm>
        </p:spPr>
      </p:pic>
      <p:sp>
        <p:nvSpPr>
          <p:cNvPr id="3" name="角丸四角形 2"/>
          <p:cNvSpPr/>
          <p:nvPr/>
        </p:nvSpPr>
        <p:spPr>
          <a:xfrm>
            <a:off x="932815" y="5680075"/>
            <a:ext cx="10325735" cy="88265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ja-JP" sz="5400" b="1">
                <a:latin typeface="Verdana" panose="020B0604030504040204" pitchFamily="34" charset="0"/>
                <a:cs typeface="Verdana" panose="020B0604030504040204" pitchFamily="34" charset="0"/>
              </a:rPr>
              <a:t>Yes, I do.  /  No, I dont.</a:t>
            </a:r>
            <a:endParaRPr lang="en-US" altLang="ja-JP" sz="5400" b="1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092" y="2885104"/>
            <a:ext cx="3349441" cy="3349441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066801" y="1246909"/>
            <a:ext cx="10990118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spaceship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6255" y="166255"/>
            <a:ext cx="5408054" cy="75143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en-US" altLang="ja-JP" dirty="0" smtClean="0"/>
              <a:t>How</a:t>
            </a:r>
            <a:r>
              <a:rPr kumimoji="1" lang="ja-JP" altLang="en-US" dirty="0" err="1" smtClean="0"/>
              <a:t>って</a:t>
            </a:r>
            <a:r>
              <a:rPr kumimoji="1" lang="ja-JP" altLang="en-US" dirty="0" smtClean="0"/>
              <a:t>どんな意味？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626753" y="1494015"/>
            <a:ext cx="9362940" cy="12750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come to school?</a:t>
            </a:r>
            <a:endParaRPr kumimoji="1" lang="ja-JP" altLang="en-US" sz="60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768436" y="3033557"/>
            <a:ext cx="8143984" cy="12750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あなたは学校に来ますか。</a:t>
            </a:r>
            <a:endParaRPr kumimoji="1" lang="ja-JP" altLang="en-US" sz="54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20862" y="1494014"/>
            <a:ext cx="3247574" cy="12750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6000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kumimoji="1" lang="en-US" altLang="ja-JP" sz="6000" dirty="0" smtClean="0">
                <a:latin typeface="Verdana" panose="020B0604030504040204" pitchFamily="34" charset="0"/>
                <a:cs typeface="Verdana" panose="020B0604030504040204" pitchFamily="34" charset="0"/>
              </a:rPr>
              <a:t> do</a:t>
            </a:r>
            <a:endParaRPr kumimoji="1" lang="ja-JP" altLang="en-US" sz="60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20862" y="3031673"/>
            <a:ext cx="3247574" cy="12750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どうやって</a:t>
            </a:r>
            <a:endParaRPr kumimoji="1" lang="ja-JP" altLang="en-US" sz="5400" dirty="0">
              <a:solidFill>
                <a:srgbClr val="FF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302327" y="4569331"/>
            <a:ext cx="9947564" cy="2053142"/>
          </a:xfrm>
          <a:prstGeom prst="wedgeRoundRectCallout">
            <a:avLst>
              <a:gd name="adj1" fmla="val -42839"/>
              <a:gd name="adj2" fmla="val -73043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b="1" dirty="0" smtClean="0"/>
              <a:t>how</a:t>
            </a:r>
            <a:r>
              <a:rPr kumimoji="1" lang="ja-JP" altLang="en-US" sz="5400" b="1" dirty="0" smtClean="0"/>
              <a:t>は「手段」や「方法」を</a:t>
            </a:r>
            <a:endParaRPr kumimoji="1" lang="en-US" altLang="ja-JP" sz="5400" b="1" dirty="0" smtClean="0"/>
          </a:p>
          <a:p>
            <a:pPr algn="ctr"/>
            <a:r>
              <a:rPr kumimoji="1" lang="ja-JP" altLang="en-US" sz="5400" b="1" dirty="0" smtClean="0"/>
              <a:t>尋ねることができる！！</a:t>
            </a:r>
            <a:endParaRPr kumimoji="1" lang="ja-JP" alt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4869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6918" y="4191000"/>
            <a:ext cx="1714500" cy="26670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5863936" y="1246909"/>
            <a:ext cx="6192982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walk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school.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44444E-6 L -0.64218 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0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6918" y="4553492"/>
            <a:ext cx="1714500" cy="194201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117273" y="1246909"/>
            <a:ext cx="8939645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bike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44444E-6 L -0.64218 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0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6918" y="4667250"/>
            <a:ext cx="1714500" cy="17145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422073" y="1246909"/>
            <a:ext cx="8634845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car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44444E-6 L -0.64218 0.002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0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0" y="5084618"/>
            <a:ext cx="3221152" cy="167789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701637" y="1246909"/>
            <a:ext cx="9355282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train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59259E-6 L -0.75482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47" y="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6582" y="2506198"/>
            <a:ext cx="1714500" cy="99354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660073" y="1246909"/>
            <a:ext cx="9396845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plane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96296E-6 L -1.11355 0.00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677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3853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8461" y="3046617"/>
            <a:ext cx="2329039" cy="232903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953491" y="1246909"/>
            <a:ext cx="10103427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balloon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59 1.11111E-6 C 0.18959 -0.03495 0.09675 -0.06204 -0.01536 -0.06204 C -0.13125 -0.06204 -0.22291 -0.03495 -0.22291 1.11111E-6 C -0.22291 0.03495 -0.31523 0.06204 -0.43112 0.06204 C -0.54271 0.06204 -0.63424 0.03495 -0.63424 1.11111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1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0327" y="64395"/>
            <a:ext cx="11291455" cy="98715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altLang="ja-JP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you come to school?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コンテンツ プレースホルダー 3" descr="C:\Users\ron\Desktop\学校.png学校"/>
          <p:cNvPicPr>
            <a:picLocks noGrp="1" noChangeAspect="1"/>
          </p:cNvPicPr>
          <p:nvPr>
            <p:ph idx="1"/>
          </p:nvPr>
        </p:nvPicPr>
        <p:blipFill rotWithShape="1">
          <a:blip r:embed="rId1"/>
          <a:srcRect/>
          <a:stretch>
            <a:fillRect/>
          </a:stretch>
        </p:blipFill>
        <p:spPr>
          <a:xfrm>
            <a:off x="248690" y="1178671"/>
            <a:ext cx="8517562" cy="5553710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1782" y="5711431"/>
            <a:ext cx="2102170" cy="210217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066801" y="1246909"/>
            <a:ext cx="10990118" cy="102523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come to school </a:t>
            </a:r>
            <a:r>
              <a:rPr lang="en-US" altLang="ja-JP" sz="4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spaceship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1.11111E-6 L -0.96914 -0.519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64" y="-25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1139</Words>
  <Application>WPS Presentation</Application>
  <PresentationFormat>ワイド画面</PresentationFormat>
  <Paragraphs>108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2" baseType="lpstr">
      <vt:lpstr>Arial</vt:lpstr>
      <vt:lpstr>ＭＳ Ｐゴシック</vt:lpstr>
      <vt:lpstr>Wingdings</vt:lpstr>
      <vt:lpstr>Verdana</vt:lpstr>
      <vt:lpstr>Calibri Light</vt:lpstr>
      <vt:lpstr>Calibri</vt:lpstr>
      <vt:lpstr>Microsoft YaHei</vt:lpstr>
      <vt:lpstr>ＭＳ Ｐゴシック</vt:lpstr>
      <vt:lpstr>Arial Unicode MS</vt:lpstr>
      <vt:lpstr>SimSun</vt:lpstr>
      <vt:lpstr>Office テーマ</vt:lpstr>
      <vt:lpstr>English Class</vt:lpstr>
      <vt:lpstr>Do you come to school every day?</vt:lpstr>
      <vt:lpstr>How do you come to school?</vt:lpstr>
      <vt:lpstr>How do you come to school?</vt:lpstr>
      <vt:lpstr>How do you come to school?</vt:lpstr>
      <vt:lpstr>How do you come to school?</vt:lpstr>
      <vt:lpstr>How do you come to school?</vt:lpstr>
      <vt:lpstr>How do you come to school?</vt:lpstr>
      <vt:lpstr>How do you come to school?</vt:lpstr>
      <vt:lpstr>How do you come to school?</vt:lpstr>
      <vt:lpstr>How do you come to school?</vt:lpstr>
      <vt:lpstr>Howってどんな意味？</vt:lpstr>
      <vt:lpstr>PowerPoint 演示文稿</vt:lpstr>
      <vt:lpstr>How do you come to school?</vt:lpstr>
      <vt:lpstr>How do you come to school?</vt:lpstr>
      <vt:lpstr>How do you come to school?</vt:lpstr>
      <vt:lpstr>How do you come to school?</vt:lpstr>
      <vt:lpstr>How do you come to school?</vt:lpstr>
      <vt:lpstr>How do you come to school?</vt:lpstr>
      <vt:lpstr>How do you come to school?</vt:lpstr>
      <vt:lpstr>Howってどんな意味？</vt:lpstr>
    </vt:vector>
  </TitlesOfParts>
  <Company>岡崎市教育委員会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</dc:title>
  <dc:creator>杉浦　諭</dc:creator>
  <cp:lastModifiedBy>ron</cp:lastModifiedBy>
  <cp:revision>14</cp:revision>
  <dcterms:created xsi:type="dcterms:W3CDTF">2021-05-27T02:42:00Z</dcterms:created>
  <dcterms:modified xsi:type="dcterms:W3CDTF">2023-01-15T13:19:47Z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1041-11.8.2.10326</vt:lpwstr>
  </property>
</Properties>
</file>