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7" r:id="rId21"/>
    <p:sldId id="30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9353-8E65-475E-8769-BE2BD3E26C8B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3ACAF-A98C-4E05-ABB5-C0AFF438112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13800" b="1" dirty="0" smtClean="0"/>
              <a:t>English Class</a:t>
            </a:r>
            <a:endParaRPr kumimoji="1" lang="ja-JP" altLang="en-US" sz="13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b="1" dirty="0"/>
              <a:t>What do you have for breakfast?</a:t>
            </a:r>
            <a:endParaRPr kumimoji="1" lang="en-US" altLang="ja-JP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2669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0" y="1204403"/>
            <a:ext cx="3357636" cy="225633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87" y="1204403"/>
            <a:ext cx="3016117" cy="22563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05" y="1189896"/>
            <a:ext cx="1940818" cy="26706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r="32433"/>
          <a:stretch>
            <a:fillRect/>
          </a:stretch>
        </p:blipFill>
        <p:spPr>
          <a:xfrm>
            <a:off x="1981200" y="3631490"/>
            <a:ext cx="1856550" cy="31685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8" r="4153"/>
          <a:stretch>
            <a:fillRect/>
          </a:stretch>
        </p:blipFill>
        <p:spPr>
          <a:xfrm>
            <a:off x="4294909" y="3631490"/>
            <a:ext cx="3030453" cy="30778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904822"/>
            <a:ext cx="2841104" cy="284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2" y="1117188"/>
            <a:ext cx="7650264" cy="5140979"/>
          </a:xfrm>
        </p:spPr>
      </p:pic>
      <p:sp>
        <p:nvSpPr>
          <p:cNvPr id="14" name="タイトル 1"/>
          <p:cNvSpPr txBox="1"/>
          <p:nvPr/>
        </p:nvSpPr>
        <p:spPr>
          <a:xfrm>
            <a:off x="3491347" y="5511742"/>
            <a:ext cx="7617285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rice.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37" y="1298514"/>
            <a:ext cx="7427238" cy="5563260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7" name="タイトル 1"/>
          <p:cNvSpPr txBox="1"/>
          <p:nvPr/>
        </p:nvSpPr>
        <p:spPr>
          <a:xfrm>
            <a:off x="887930" y="5530714"/>
            <a:ext cx="10970087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miso soup.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71" y="1204403"/>
            <a:ext cx="4882582" cy="4308547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7" name="タイトル 1"/>
          <p:cNvSpPr txBox="1"/>
          <p:nvPr/>
        </p:nvSpPr>
        <p:spPr>
          <a:xfrm>
            <a:off x="1870364" y="5511742"/>
            <a:ext cx="9238269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toast.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35" y="1058590"/>
            <a:ext cx="6655167" cy="5570339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8" name="タイトル 1"/>
          <p:cNvSpPr txBox="1"/>
          <p:nvPr/>
        </p:nvSpPr>
        <p:spPr>
          <a:xfrm>
            <a:off x="1696589" y="5511741"/>
            <a:ext cx="9993458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cereal.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08" y="1160255"/>
            <a:ext cx="5767652" cy="4320171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5" name="タイトル 1"/>
          <p:cNvSpPr txBox="1"/>
          <p:nvPr/>
        </p:nvSpPr>
        <p:spPr>
          <a:xfrm>
            <a:off x="1801091" y="5511742"/>
            <a:ext cx="9307541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steak.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r="32433"/>
          <a:stretch>
            <a:fillRect/>
          </a:stretch>
        </p:blipFill>
        <p:spPr>
          <a:xfrm>
            <a:off x="4608303" y="850310"/>
            <a:ext cx="2900080" cy="4949562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7" name="タイトル 1"/>
          <p:cNvSpPr txBox="1"/>
          <p:nvPr/>
        </p:nvSpPr>
        <p:spPr>
          <a:xfrm>
            <a:off x="3491347" y="5511742"/>
            <a:ext cx="7617285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milk.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8" r="4153"/>
          <a:stretch>
            <a:fillRect/>
          </a:stretch>
        </p:blipFill>
        <p:spPr>
          <a:xfrm>
            <a:off x="3983790" y="1204403"/>
            <a:ext cx="4477630" cy="4547594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8" name="タイトル 1"/>
          <p:cNvSpPr txBox="1"/>
          <p:nvPr/>
        </p:nvSpPr>
        <p:spPr>
          <a:xfrm>
            <a:off x="429491" y="5511742"/>
            <a:ext cx="11610109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orange juice.</a:t>
            </a:r>
            <a:endParaRPr lang="ja-JP" altLang="en-US" sz="72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4785"/>
            <a:ext cx="9495790" cy="10128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en-US" altLang="ja-JP" sz="6600" b="1" dirty="0" smtClean="0"/>
              <a:t>Check!</a:t>
            </a:r>
            <a:r>
              <a:rPr kumimoji="1" lang="ja-JP" altLang="en-US" sz="6600" b="1" dirty="0" smtClean="0"/>
              <a:t>　</a:t>
            </a:r>
            <a:r>
              <a:rPr kumimoji="1" lang="ja-JP" altLang="en-US" b="1" dirty="0" smtClean="0"/>
              <a:t>何を聞いて、</a:t>
            </a:r>
            <a:r>
              <a:rPr kumimoji="1" lang="ja-JP" altLang="en-US" b="1" dirty="0" smtClean="0"/>
              <a:t>何を答えていた？</a:t>
            </a:r>
            <a:endParaRPr kumimoji="1" lang="ja-JP" altLang="en-US" b="1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9245" y="1571222"/>
            <a:ext cx="11571082" cy="50789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have for</a:t>
            </a:r>
            <a:endParaRPr kumimoji="1" lang="en-US" altLang="ja-JP" sz="6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breakfast?</a:t>
            </a:r>
            <a:endParaRPr kumimoji="1" lang="en-US" altLang="ja-JP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3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あなたは朝食に何を食べますか。</a:t>
            </a:r>
            <a:endParaRPr lang="en-US" altLang="ja-JP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ja-JP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</a:t>
            </a:r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toast.</a:t>
            </a:r>
            <a:endParaRPr kumimoji="1" lang="en-US" altLang="ja-JP" sz="6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ja-JP" altLang="en-US" sz="3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わたしは</a:t>
            </a:r>
            <a:r>
              <a:rPr lang="ja-JP" altLang="en-US" sz="3600" b="1" dirty="0">
                <a:latin typeface="Verdana" panose="020B0604030504040204" pitchFamily="34" charset="0"/>
                <a:cs typeface="Verdana" panose="020B0604030504040204" pitchFamily="34" charset="0"/>
              </a:rPr>
              <a:t>トースト</a:t>
            </a:r>
            <a:r>
              <a:rPr kumimoji="1" lang="ja-JP" altLang="en-US" sz="3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を</a:t>
            </a:r>
            <a:r>
              <a:rPr kumimoji="1" lang="ja-JP" altLang="en-US" sz="3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食べます。</a:t>
            </a:r>
            <a:endParaRPr kumimoji="1" lang="ja-JP" altLang="en-US" sz="3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08338" y="3361386"/>
            <a:ext cx="6490952" cy="78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8338" y="5544355"/>
            <a:ext cx="5640947" cy="78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5755" y="281940"/>
            <a:ext cx="4731385" cy="74295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ちなみに</a:t>
            </a:r>
            <a:r>
              <a:rPr kumimoji="1" lang="ja-JP" altLang="en-US" dirty="0" smtClean="0"/>
              <a:t>先生は・・・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6" y="1316615"/>
            <a:ext cx="6195759" cy="4640839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00" y="1316614"/>
            <a:ext cx="4640839" cy="4640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/>
          <p:nvPr/>
        </p:nvSpPr>
        <p:spPr>
          <a:xfrm>
            <a:off x="838200" y="210579"/>
            <a:ext cx="10515600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000" b="1" dirty="0" smtClean="0"/>
              <a:t>Do you have breakfast?</a:t>
            </a:r>
            <a:endParaRPr lang="ja-JP" altLang="en-US" sz="80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" y="1690688"/>
            <a:ext cx="3447982" cy="3447982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14" y="1845234"/>
            <a:ext cx="8803863" cy="4752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p>
            <a:r>
              <a:rPr lang="en-US" altLang="ja-JP" sz="8000"/>
              <a:t>Let’s Practice!</a:t>
            </a:r>
            <a:endParaRPr lang="en-US" altLang="ja-JP" sz="8000"/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2" y="1117188"/>
            <a:ext cx="7650264" cy="5140979"/>
          </a:xfrm>
        </p:spPr>
      </p:pic>
      <p:sp>
        <p:nvSpPr>
          <p:cNvPr id="14" name="タイトル 1"/>
          <p:cNvSpPr txBox="1"/>
          <p:nvPr/>
        </p:nvSpPr>
        <p:spPr>
          <a:xfrm>
            <a:off x="3491347" y="5511742"/>
            <a:ext cx="7617285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rice.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/>
          <p:nvPr/>
        </p:nvSpPr>
        <p:spPr>
          <a:xfrm>
            <a:off x="3574064" y="5480426"/>
            <a:ext cx="5350996" cy="111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6000" b="1" dirty="0" smtClean="0"/>
              <a:t>I have miso soup.</a:t>
            </a:r>
            <a:endParaRPr lang="ja-JP" altLang="en-US" sz="60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67" y="1034354"/>
            <a:ext cx="7427238" cy="5563260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7" name="タイトル 1"/>
          <p:cNvSpPr txBox="1"/>
          <p:nvPr/>
        </p:nvSpPr>
        <p:spPr>
          <a:xfrm>
            <a:off x="887930" y="5693274"/>
            <a:ext cx="10970087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miso soup.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71" y="1204403"/>
            <a:ext cx="4882582" cy="4308547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7" name="タイトル 1"/>
          <p:cNvSpPr txBox="1"/>
          <p:nvPr/>
        </p:nvSpPr>
        <p:spPr>
          <a:xfrm>
            <a:off x="1870364" y="5511742"/>
            <a:ext cx="9238269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toast.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35" y="1058590"/>
            <a:ext cx="6655167" cy="5570339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8" name="タイトル 1"/>
          <p:cNvSpPr txBox="1"/>
          <p:nvPr/>
        </p:nvSpPr>
        <p:spPr>
          <a:xfrm>
            <a:off x="1696589" y="5511741"/>
            <a:ext cx="9993458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cereal.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08" y="1160255"/>
            <a:ext cx="5767652" cy="4320171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5" name="タイトル 1"/>
          <p:cNvSpPr txBox="1"/>
          <p:nvPr/>
        </p:nvSpPr>
        <p:spPr>
          <a:xfrm>
            <a:off x="1801091" y="5511742"/>
            <a:ext cx="9307541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steak.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r="32433"/>
          <a:stretch>
            <a:fillRect/>
          </a:stretch>
        </p:blipFill>
        <p:spPr>
          <a:xfrm>
            <a:off x="4608303" y="850310"/>
            <a:ext cx="2900080" cy="4949562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7" name="タイトル 1"/>
          <p:cNvSpPr txBox="1"/>
          <p:nvPr/>
        </p:nvSpPr>
        <p:spPr>
          <a:xfrm>
            <a:off x="3491347" y="5511742"/>
            <a:ext cx="7617285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8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milk.</a:t>
            </a:r>
            <a:endParaRPr lang="ja-JP" altLang="en-US" sz="8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8" r="4153"/>
          <a:stretch>
            <a:fillRect/>
          </a:stretch>
        </p:blipFill>
        <p:spPr>
          <a:xfrm>
            <a:off x="3983790" y="1204403"/>
            <a:ext cx="4477630" cy="4547594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15174" y="0"/>
            <a:ext cx="10515600" cy="11171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sp>
        <p:nvSpPr>
          <p:cNvPr id="8" name="タイトル 1"/>
          <p:cNvSpPr txBox="1"/>
          <p:nvPr/>
        </p:nvSpPr>
        <p:spPr>
          <a:xfrm>
            <a:off x="429491" y="5511742"/>
            <a:ext cx="11610109" cy="111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orange juice.</a:t>
            </a:r>
            <a:endParaRPr lang="ja-JP" altLang="en-US" sz="72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5017"/>
            <a:ext cx="2690611" cy="101291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6600" b="1" dirty="0" smtClean="0"/>
              <a:t>Check!</a:t>
            </a:r>
            <a:endParaRPr kumimoji="1" lang="ja-JP" altLang="en-US" sz="6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9245" y="1571222"/>
            <a:ext cx="11571082" cy="50789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have for</a:t>
            </a:r>
            <a:endParaRPr kumimoji="1" lang="en-US" altLang="ja-JP" sz="6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breakfast?</a:t>
            </a:r>
            <a:endParaRPr kumimoji="1" lang="en-US" altLang="ja-JP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3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あなたは朝食に何を食べますか。</a:t>
            </a:r>
            <a:endParaRPr lang="en-US" altLang="ja-JP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ja-JP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 </a:t>
            </a:r>
            <a:r>
              <a:rPr kumimoji="1" lang="en-US" altLang="ja-JP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toast.</a:t>
            </a:r>
            <a:endParaRPr kumimoji="1" lang="en-US" altLang="ja-JP" sz="6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ja-JP" altLang="en-US" sz="3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わたしは</a:t>
            </a:r>
            <a:r>
              <a:rPr lang="ja-JP" altLang="en-US" sz="3600" b="1" dirty="0">
                <a:latin typeface="Verdana" panose="020B0604030504040204" pitchFamily="34" charset="0"/>
                <a:cs typeface="Verdana" panose="020B0604030504040204" pitchFamily="34" charset="0"/>
              </a:rPr>
              <a:t>トースト</a:t>
            </a:r>
            <a:r>
              <a:rPr kumimoji="1" lang="ja-JP" altLang="en-US" sz="3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を</a:t>
            </a:r>
            <a:r>
              <a:rPr kumimoji="1" lang="ja-JP" altLang="en-US" sz="3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食べます。</a:t>
            </a:r>
            <a:endParaRPr kumimoji="1" lang="ja-JP" altLang="en-US" sz="3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8363" y="23236"/>
            <a:ext cx="1051560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en-US" altLang="ja-JP" sz="6000" b="1" dirty="0" smtClean="0"/>
              <a:t>What do you have for breakfast?</a:t>
            </a:r>
            <a:endParaRPr kumimoji="1" lang="ja-JP" altLang="en-US" sz="60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7" y="1325563"/>
            <a:ext cx="5127804" cy="54456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060" y="499745"/>
            <a:ext cx="2860675" cy="1325880"/>
          </a:xfrm>
        </p:spPr>
        <p:txBody>
          <a:bodyPr>
            <a:normAutofit fontScale="90000"/>
          </a:bodyPr>
          <a:lstStyle/>
          <a:p>
            <a:r>
              <a:rPr lang="en-US" altLang="ja-JP" sz="8800" b="1" dirty="0" smtClean="0"/>
              <a:t>Japan</a:t>
            </a:r>
            <a:endParaRPr kumimoji="1" lang="ja-JP" altLang="en-US" sz="8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48" y="399402"/>
            <a:ext cx="8346115" cy="62595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77649" y="171162"/>
            <a:ext cx="4236076" cy="1325563"/>
          </a:xfrm>
        </p:spPr>
        <p:txBody>
          <a:bodyPr>
            <a:normAutofit/>
          </a:bodyPr>
          <a:lstStyle/>
          <a:p>
            <a:r>
              <a:rPr kumimoji="1" lang="en-US" altLang="ja-JP" sz="8800" b="1" dirty="0" smtClean="0"/>
              <a:t>America</a:t>
            </a:r>
            <a:endParaRPr kumimoji="1" lang="ja-JP" altLang="en-US" sz="8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9171" cy="479937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18" y="2656589"/>
            <a:ext cx="6958298" cy="393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1834" y="1266646"/>
            <a:ext cx="2729248" cy="1325563"/>
          </a:xfrm>
        </p:spPr>
        <p:txBody>
          <a:bodyPr>
            <a:noAutofit/>
          </a:bodyPr>
          <a:lstStyle/>
          <a:p>
            <a:r>
              <a:rPr kumimoji="1" lang="en-US" altLang="ja-JP" sz="8800" b="1" dirty="0" smtClean="0"/>
              <a:t>India</a:t>
            </a:r>
            <a:endParaRPr kumimoji="1" lang="ja-JP" altLang="en-US" sz="8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12" y="416231"/>
            <a:ext cx="8776360" cy="56936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00169" y="119251"/>
            <a:ext cx="3125032" cy="1325563"/>
          </a:xfrm>
        </p:spPr>
        <p:txBody>
          <a:bodyPr>
            <a:normAutofit/>
          </a:bodyPr>
          <a:lstStyle/>
          <a:p>
            <a:r>
              <a:rPr kumimoji="1" lang="en-US" altLang="ja-JP" sz="8800" b="1" dirty="0" smtClean="0"/>
              <a:t>China</a:t>
            </a:r>
            <a:endParaRPr kumimoji="1" lang="ja-JP" altLang="en-US" sz="8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" y="119251"/>
            <a:ext cx="6119673" cy="409253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83" y="1690688"/>
            <a:ext cx="6501822" cy="487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28078" y="365125"/>
            <a:ext cx="4025721" cy="1325563"/>
          </a:xfrm>
        </p:spPr>
        <p:txBody>
          <a:bodyPr>
            <a:normAutofit/>
          </a:bodyPr>
          <a:lstStyle/>
          <a:p>
            <a:r>
              <a:rPr kumimoji="1" lang="en-US" altLang="ja-JP" sz="8800" b="1" dirty="0" smtClean="0"/>
              <a:t>France</a:t>
            </a:r>
            <a:endParaRPr kumimoji="1" lang="ja-JP" altLang="en-US" sz="8800" b="1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6" y="122247"/>
            <a:ext cx="6585008" cy="4540469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10" y="2220809"/>
            <a:ext cx="6492708" cy="449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649" y="94668"/>
            <a:ext cx="5047445" cy="1325563"/>
          </a:xfrm>
        </p:spPr>
        <p:txBody>
          <a:bodyPr>
            <a:noAutofit/>
          </a:bodyPr>
          <a:lstStyle/>
          <a:p>
            <a:r>
              <a:rPr lang="en-US" altLang="ja-JP" sz="8800" b="1" dirty="0" smtClean="0"/>
              <a:t>England</a:t>
            </a:r>
            <a:endParaRPr kumimoji="1" lang="ja-JP" altLang="en-US" sz="8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86" y="1223493"/>
            <a:ext cx="7791477" cy="51860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WPS Presentation</Application>
  <PresentationFormat>ワイド画面</PresentationFormat>
  <Paragraphs>102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ＭＳ Ｐゴシック</vt:lpstr>
      <vt:lpstr>Wingdings</vt:lpstr>
      <vt:lpstr>Calibri Light</vt:lpstr>
      <vt:lpstr>Calibri</vt:lpstr>
      <vt:lpstr>Microsoft YaHei</vt:lpstr>
      <vt:lpstr>ＭＳ Ｐゴシック</vt:lpstr>
      <vt:lpstr>Arial Unicode MS</vt:lpstr>
      <vt:lpstr>Verdana</vt:lpstr>
      <vt:lpstr>Office テーマ</vt:lpstr>
      <vt:lpstr>English Class</vt:lpstr>
      <vt:lpstr>PowerPoint 演示文稿</vt:lpstr>
      <vt:lpstr>What do you have for breakfast?</vt:lpstr>
      <vt:lpstr>Japan</vt:lpstr>
      <vt:lpstr>America</vt:lpstr>
      <vt:lpstr>India</vt:lpstr>
      <vt:lpstr>China</vt:lpstr>
      <vt:lpstr>France</vt:lpstr>
      <vt:lpstr>England</vt:lpstr>
      <vt:lpstr>What do you have for breakfast?</vt:lpstr>
      <vt:lpstr>What do you have for breakfast?</vt:lpstr>
      <vt:lpstr>What do you have for breakfast?</vt:lpstr>
      <vt:lpstr>What do you have for breakfast?</vt:lpstr>
      <vt:lpstr>What do you have for breakfast?</vt:lpstr>
      <vt:lpstr>What do you have for breakfast?</vt:lpstr>
      <vt:lpstr>What do you have for breakfast?</vt:lpstr>
      <vt:lpstr>What do you have for breakfast?</vt:lpstr>
      <vt:lpstr>Check!</vt:lpstr>
      <vt:lpstr>ちなみに・・・</vt:lpstr>
      <vt:lpstr>PowerPoint 演示文稿</vt:lpstr>
      <vt:lpstr>What do you have for breakfast?</vt:lpstr>
      <vt:lpstr>What do you have for breakfast?</vt:lpstr>
      <vt:lpstr>What do you have for breakfast?</vt:lpstr>
      <vt:lpstr>What do you have for breakfast?</vt:lpstr>
      <vt:lpstr>What do you have for breakfast?</vt:lpstr>
      <vt:lpstr>What do you have for breakfast?</vt:lpstr>
      <vt:lpstr>What do you have for breakfast?</vt:lpstr>
      <vt:lpstr>Check!</vt:lpstr>
    </vt:vector>
  </TitlesOfParts>
  <Company>岡崎市教育委員会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杉浦　諭</dc:creator>
  <cp:lastModifiedBy>ron</cp:lastModifiedBy>
  <cp:revision>9</cp:revision>
  <dcterms:created xsi:type="dcterms:W3CDTF">2017-09-11T08:04:00Z</dcterms:created>
  <dcterms:modified xsi:type="dcterms:W3CDTF">2023-01-15T13:09:18Z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1041-11.8.2.10326</vt:lpwstr>
  </property>
</Properties>
</file>