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1" r:id="rId6"/>
    <p:sldId id="262" r:id="rId7"/>
    <p:sldId id="259" r:id="rId8"/>
    <p:sldId id="263" r:id="rId9"/>
    <p:sldId id="260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4" r:id="rId1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26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EC65-A76D-4980-BB29-6C679026C01A}" type="datetimeFigureOut">
              <a:rPr kumimoji="1" lang="ja-JP" altLang="en-US" smtClean="0"/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AF2E-438E-4088-9919-D944E2E7078E}" type="slidenum">
              <a:rPr kumimoji="1" lang="ja-JP" altLang="en-US" smtClean="0"/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EC65-A76D-4980-BB29-6C679026C01A}" type="datetimeFigureOut">
              <a:rPr kumimoji="1" lang="ja-JP" altLang="en-US" smtClean="0"/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AF2E-438E-4088-9919-D944E2E7078E}" type="slidenum">
              <a:rPr kumimoji="1" lang="ja-JP" altLang="en-US" smtClean="0"/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EC65-A76D-4980-BB29-6C679026C01A}" type="datetimeFigureOut">
              <a:rPr kumimoji="1" lang="ja-JP" altLang="en-US" smtClean="0"/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AF2E-438E-4088-9919-D944E2E7078E}" type="slidenum">
              <a:rPr kumimoji="1" lang="ja-JP" altLang="en-US" smtClean="0"/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EC65-A76D-4980-BB29-6C679026C01A}" type="datetimeFigureOut">
              <a:rPr kumimoji="1" lang="ja-JP" altLang="en-US" smtClean="0"/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AF2E-438E-4088-9919-D944E2E7078E}" type="slidenum">
              <a:rPr kumimoji="1" lang="ja-JP" altLang="en-US" smtClean="0"/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EC65-A76D-4980-BB29-6C679026C01A}" type="datetimeFigureOut">
              <a:rPr kumimoji="1" lang="ja-JP" altLang="en-US" smtClean="0"/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AF2E-438E-4088-9919-D944E2E7078E}" type="slidenum">
              <a:rPr kumimoji="1" lang="ja-JP" altLang="en-US" smtClean="0"/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EC65-A76D-4980-BB29-6C679026C01A}" type="datetimeFigureOut">
              <a:rPr kumimoji="1" lang="ja-JP" altLang="en-US" smtClean="0"/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AF2E-438E-4088-9919-D944E2E7078E}" type="slidenum">
              <a:rPr kumimoji="1" lang="ja-JP" altLang="en-US" smtClean="0"/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EC65-A76D-4980-BB29-6C679026C01A}" type="datetimeFigureOut">
              <a:rPr kumimoji="1" lang="ja-JP" altLang="en-US" smtClean="0"/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AF2E-438E-4088-9919-D944E2E7078E}" type="slidenum">
              <a:rPr kumimoji="1" lang="ja-JP" altLang="en-US" smtClean="0"/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EC65-A76D-4980-BB29-6C679026C01A}" type="datetimeFigureOut">
              <a:rPr kumimoji="1" lang="ja-JP" altLang="en-US" smtClean="0"/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AF2E-438E-4088-9919-D944E2E7078E}" type="slidenum">
              <a:rPr kumimoji="1" lang="ja-JP" altLang="en-US" smtClean="0"/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EC65-A76D-4980-BB29-6C679026C01A}" type="datetimeFigureOut">
              <a:rPr kumimoji="1" lang="ja-JP" altLang="en-US" smtClean="0"/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AF2E-438E-4088-9919-D944E2E7078E}" type="slidenum">
              <a:rPr kumimoji="1" lang="ja-JP" altLang="en-US" smtClean="0"/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EC65-A76D-4980-BB29-6C679026C01A}" type="datetimeFigureOut">
              <a:rPr kumimoji="1" lang="ja-JP" altLang="en-US" smtClean="0"/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AF2E-438E-4088-9919-D944E2E7078E}" type="slidenum">
              <a:rPr kumimoji="1" lang="ja-JP" altLang="en-US" smtClean="0"/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EC65-A76D-4980-BB29-6C679026C01A}" type="datetimeFigureOut">
              <a:rPr kumimoji="1" lang="ja-JP" altLang="en-US" smtClean="0"/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AF2E-438E-4088-9919-D944E2E7078E}" type="slidenum">
              <a:rPr kumimoji="1" lang="ja-JP" altLang="en-US" smtClean="0"/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FEC65-A76D-4980-BB29-6C679026C01A}" type="datetimeFigureOut">
              <a:rPr kumimoji="1" lang="ja-JP" altLang="en-US" smtClean="0"/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7AF2E-438E-4088-9919-D944E2E7078E}" type="slidenum">
              <a:rPr kumimoji="1" lang="ja-JP" altLang="en-US" smtClean="0"/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1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1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1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1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1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1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1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1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1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13800" b="1" dirty="0" smtClean="0"/>
              <a:t>English Class</a:t>
            </a:r>
            <a:endParaRPr kumimoji="1" lang="ja-JP" altLang="en-US" sz="13800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4400" b="1" dirty="0"/>
              <a:t>I want to be a baseball player.</a:t>
            </a:r>
            <a:endParaRPr kumimoji="1" lang="en-US" altLang="ja-JP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3909" y="143453"/>
            <a:ext cx="4856018" cy="937202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ja-JP" altLang="en-US" dirty="0"/>
              <a:t>今日</a:t>
            </a:r>
            <a:r>
              <a:rPr lang="ja-JP" altLang="en-US" dirty="0" smtClean="0"/>
              <a:t>のターゲット！</a:t>
            </a:r>
            <a:endParaRPr kumimoji="1" lang="ja-JP" altLang="en-US" dirty="0"/>
          </a:p>
        </p:txBody>
      </p:sp>
      <p:sp>
        <p:nvSpPr>
          <p:cNvPr id="11" name="タイトル 1"/>
          <p:cNvSpPr txBox="1"/>
          <p:nvPr/>
        </p:nvSpPr>
        <p:spPr>
          <a:xfrm>
            <a:off x="179062" y="5714879"/>
            <a:ext cx="11666574" cy="93564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want to </a:t>
            </a:r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</a:t>
            </a:r>
            <a:r>
              <a:rPr lang="ja-JP" altLang="en-US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「～になりたいです</a:t>
            </a:r>
            <a:r>
              <a:rPr lang="ja-JP" altLang="en-US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」</a:t>
            </a:r>
            <a:endParaRPr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右矢印 11"/>
          <p:cNvSpPr/>
          <p:nvPr/>
        </p:nvSpPr>
        <p:spPr>
          <a:xfrm>
            <a:off x="5497926" y="1951906"/>
            <a:ext cx="1028846" cy="12646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3891" y="552408"/>
            <a:ext cx="2696627" cy="3367430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2">
            <a:clrChange>
              <a:clrFrom>
                <a:srgbClr val="FDFEFF"/>
              </a:clrFrom>
              <a:clrTo>
                <a:srgbClr val="FDFE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3154" y="1080655"/>
            <a:ext cx="3130737" cy="3130737"/>
          </a:xfrm>
          <a:prstGeom prst="rect">
            <a:avLst/>
          </a:prstGeom>
        </p:spPr>
      </p:pic>
      <p:sp>
        <p:nvSpPr>
          <p:cNvPr id="15" name="タイトル 1"/>
          <p:cNvSpPr txBox="1"/>
          <p:nvPr/>
        </p:nvSpPr>
        <p:spPr>
          <a:xfrm>
            <a:off x="179061" y="3938426"/>
            <a:ext cx="11283135" cy="91861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6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want to </a:t>
            </a:r>
            <a:r>
              <a:rPr lang="en-US" altLang="ja-JP" sz="6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 a magician.</a:t>
            </a:r>
            <a:endParaRPr lang="ja-JP" altLang="en-US" sz="60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6" name="タイトル 1"/>
          <p:cNvSpPr txBox="1"/>
          <p:nvPr/>
        </p:nvSpPr>
        <p:spPr>
          <a:xfrm>
            <a:off x="179061" y="4875627"/>
            <a:ext cx="8939181" cy="7033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800" b="1" dirty="0" smtClean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私</a:t>
            </a:r>
            <a:r>
              <a:rPr lang="ja-JP" altLang="en-US" sz="4800" b="1" dirty="0" smtClean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は魔法使いになりたいです。</a:t>
            </a:r>
            <a:endParaRPr lang="en-US" altLang="ja-JP" sz="4800" b="1" dirty="0" smtClean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105" y="120426"/>
            <a:ext cx="9864144" cy="935641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do you want to </a:t>
            </a:r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be?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48" y="1790751"/>
            <a:ext cx="4068547" cy="4068547"/>
          </a:xfrm>
          <a:prstGeom prst="rect">
            <a:avLst/>
          </a:prstGeom>
        </p:spPr>
      </p:pic>
      <p:sp>
        <p:nvSpPr>
          <p:cNvPr id="5" name="右矢印 4"/>
          <p:cNvSpPr/>
          <p:nvPr/>
        </p:nvSpPr>
        <p:spPr>
          <a:xfrm>
            <a:off x="5344733" y="2987898"/>
            <a:ext cx="1493949" cy="16742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9220" y="1874333"/>
            <a:ext cx="4037219" cy="4037219"/>
          </a:xfrm>
          <a:prstGeom prst="rect">
            <a:avLst/>
          </a:prstGeom>
        </p:spPr>
      </p:pic>
      <p:sp>
        <p:nvSpPr>
          <p:cNvPr id="7" name="タイトル 1"/>
          <p:cNvSpPr txBox="1"/>
          <p:nvPr/>
        </p:nvSpPr>
        <p:spPr>
          <a:xfrm>
            <a:off x="179062" y="5714879"/>
            <a:ext cx="11666574" cy="93564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want to </a:t>
            </a:r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 a singer.</a:t>
            </a:r>
            <a:endParaRPr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105" y="120426"/>
            <a:ext cx="9864144" cy="935641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do you want to </a:t>
            </a:r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be?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111" y="1635570"/>
            <a:ext cx="4211437" cy="4211437"/>
          </a:xfrm>
          <a:prstGeom prst="rect">
            <a:avLst/>
          </a:prstGeom>
        </p:spPr>
      </p:pic>
      <p:sp>
        <p:nvSpPr>
          <p:cNvPr id="5" name="右矢印 4"/>
          <p:cNvSpPr/>
          <p:nvPr/>
        </p:nvSpPr>
        <p:spPr>
          <a:xfrm>
            <a:off x="5731099" y="2904161"/>
            <a:ext cx="1493949" cy="16742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4226" y="1383538"/>
            <a:ext cx="2895655" cy="4463469"/>
          </a:xfrm>
          <a:prstGeom prst="rect">
            <a:avLst/>
          </a:prstGeom>
        </p:spPr>
      </p:pic>
      <p:sp>
        <p:nvSpPr>
          <p:cNvPr id="7" name="タイトル 1"/>
          <p:cNvSpPr txBox="1"/>
          <p:nvPr/>
        </p:nvSpPr>
        <p:spPr>
          <a:xfrm>
            <a:off x="179062" y="5714879"/>
            <a:ext cx="11666574" cy="93564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want to </a:t>
            </a:r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 a baseball player.</a:t>
            </a:r>
            <a:endParaRPr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105" y="120426"/>
            <a:ext cx="9864144" cy="935641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do you want to </a:t>
            </a:r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be?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右矢印 4"/>
          <p:cNvSpPr/>
          <p:nvPr/>
        </p:nvSpPr>
        <p:spPr>
          <a:xfrm>
            <a:off x="5369128" y="2779470"/>
            <a:ext cx="1493949" cy="16742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2204" y="1510879"/>
            <a:ext cx="3738494" cy="4349594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111" y="1635570"/>
            <a:ext cx="4211437" cy="4211437"/>
          </a:xfrm>
          <a:prstGeom prst="rect">
            <a:avLst/>
          </a:prstGeom>
        </p:spPr>
      </p:pic>
      <p:sp>
        <p:nvSpPr>
          <p:cNvPr id="8" name="タイトル 1"/>
          <p:cNvSpPr txBox="1"/>
          <p:nvPr/>
        </p:nvSpPr>
        <p:spPr>
          <a:xfrm>
            <a:off x="179062" y="5714879"/>
            <a:ext cx="11666574" cy="93564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want to </a:t>
            </a:r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 a soccer player.</a:t>
            </a:r>
            <a:endParaRPr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105" y="120426"/>
            <a:ext cx="9864144" cy="935641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do you want to </a:t>
            </a:r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be?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右矢印 4"/>
          <p:cNvSpPr/>
          <p:nvPr/>
        </p:nvSpPr>
        <p:spPr>
          <a:xfrm>
            <a:off x="5370491" y="2904161"/>
            <a:ext cx="1493949" cy="16742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1745" y="1635570"/>
            <a:ext cx="4876070" cy="4400859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111" y="1635570"/>
            <a:ext cx="4211437" cy="4211437"/>
          </a:xfrm>
          <a:prstGeom prst="rect">
            <a:avLst/>
          </a:prstGeom>
        </p:spPr>
      </p:pic>
      <p:sp>
        <p:nvSpPr>
          <p:cNvPr id="8" name="タイトル 1"/>
          <p:cNvSpPr txBox="1"/>
          <p:nvPr/>
        </p:nvSpPr>
        <p:spPr>
          <a:xfrm>
            <a:off x="179062" y="5714879"/>
            <a:ext cx="11666574" cy="93564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want to </a:t>
            </a:r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 a You tuber.</a:t>
            </a:r>
            <a:endParaRPr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105" y="120426"/>
            <a:ext cx="9864144" cy="935641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do you want to </a:t>
            </a:r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be?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右矢印 4"/>
          <p:cNvSpPr/>
          <p:nvPr/>
        </p:nvSpPr>
        <p:spPr>
          <a:xfrm>
            <a:off x="5426299" y="2904161"/>
            <a:ext cx="1493949" cy="16742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2684" y="1476102"/>
            <a:ext cx="4090886" cy="4633753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111" y="1635570"/>
            <a:ext cx="4211437" cy="4211437"/>
          </a:xfrm>
          <a:prstGeom prst="rect">
            <a:avLst/>
          </a:prstGeom>
        </p:spPr>
      </p:pic>
      <p:sp>
        <p:nvSpPr>
          <p:cNvPr id="8" name="タイトル 1"/>
          <p:cNvSpPr txBox="1"/>
          <p:nvPr/>
        </p:nvSpPr>
        <p:spPr>
          <a:xfrm>
            <a:off x="179062" y="5714879"/>
            <a:ext cx="11666574" cy="93564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want to </a:t>
            </a:r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 a president.</a:t>
            </a:r>
            <a:endParaRPr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105" y="120426"/>
            <a:ext cx="9864144" cy="935641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do you want to </a:t>
            </a:r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be?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右矢印 4"/>
          <p:cNvSpPr/>
          <p:nvPr/>
        </p:nvSpPr>
        <p:spPr>
          <a:xfrm>
            <a:off x="5523281" y="2959579"/>
            <a:ext cx="1493949" cy="16742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0963" y="1685791"/>
            <a:ext cx="3719262" cy="410161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111" y="1635570"/>
            <a:ext cx="4211437" cy="4211437"/>
          </a:xfrm>
          <a:prstGeom prst="rect">
            <a:avLst/>
          </a:prstGeom>
        </p:spPr>
      </p:pic>
      <p:sp>
        <p:nvSpPr>
          <p:cNvPr id="8" name="タイトル 1"/>
          <p:cNvSpPr txBox="1"/>
          <p:nvPr/>
        </p:nvSpPr>
        <p:spPr>
          <a:xfrm>
            <a:off x="179062" y="5714879"/>
            <a:ext cx="11666574" cy="93564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want to </a:t>
            </a:r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 an astronaut.</a:t>
            </a:r>
            <a:endParaRPr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3909" y="143453"/>
            <a:ext cx="4856018" cy="937202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ja-JP" altLang="en-US" dirty="0"/>
              <a:t>今日</a:t>
            </a:r>
            <a:r>
              <a:rPr lang="ja-JP" altLang="en-US" dirty="0" smtClean="0"/>
              <a:t>のターゲット！</a:t>
            </a:r>
            <a:endParaRPr kumimoji="1" lang="ja-JP" altLang="en-US" dirty="0"/>
          </a:p>
        </p:txBody>
      </p:sp>
      <p:sp>
        <p:nvSpPr>
          <p:cNvPr id="11" name="タイトル 1"/>
          <p:cNvSpPr txBox="1"/>
          <p:nvPr/>
        </p:nvSpPr>
        <p:spPr>
          <a:xfrm>
            <a:off x="179062" y="5714879"/>
            <a:ext cx="11666574" cy="93564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want to </a:t>
            </a:r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</a:t>
            </a:r>
            <a:r>
              <a:rPr lang="ja-JP" altLang="en-US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「～になりたいです</a:t>
            </a:r>
            <a:r>
              <a:rPr lang="ja-JP" altLang="en-US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」</a:t>
            </a:r>
            <a:endParaRPr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右矢印 11"/>
          <p:cNvSpPr/>
          <p:nvPr/>
        </p:nvSpPr>
        <p:spPr>
          <a:xfrm>
            <a:off x="5497926" y="1951906"/>
            <a:ext cx="1028846" cy="12646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3891" y="552408"/>
            <a:ext cx="2696627" cy="3367430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2">
            <a:clrChange>
              <a:clrFrom>
                <a:srgbClr val="FDFEFF"/>
              </a:clrFrom>
              <a:clrTo>
                <a:srgbClr val="FDFE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3154" y="1080655"/>
            <a:ext cx="3130737" cy="3130737"/>
          </a:xfrm>
          <a:prstGeom prst="rect">
            <a:avLst/>
          </a:prstGeom>
        </p:spPr>
      </p:pic>
      <p:sp>
        <p:nvSpPr>
          <p:cNvPr id="15" name="タイトル 1"/>
          <p:cNvSpPr txBox="1"/>
          <p:nvPr/>
        </p:nvSpPr>
        <p:spPr>
          <a:xfrm>
            <a:off x="179061" y="3938426"/>
            <a:ext cx="11283135" cy="91861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6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want to </a:t>
            </a:r>
            <a:r>
              <a:rPr lang="en-US" altLang="ja-JP" sz="6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 a magician.</a:t>
            </a:r>
            <a:endParaRPr lang="ja-JP" altLang="en-US" sz="60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6" name="タイトル 1"/>
          <p:cNvSpPr txBox="1"/>
          <p:nvPr/>
        </p:nvSpPr>
        <p:spPr>
          <a:xfrm>
            <a:off x="179061" y="4875627"/>
            <a:ext cx="8939181" cy="7033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800" b="1" dirty="0" smtClean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私</a:t>
            </a:r>
            <a:r>
              <a:rPr lang="ja-JP" altLang="en-US" sz="4800" b="1" dirty="0" smtClean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は魔法使いになりたいです。</a:t>
            </a:r>
            <a:endParaRPr lang="en-US" altLang="ja-JP" sz="4800" b="1" dirty="0" smtClean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105" y="120426"/>
            <a:ext cx="9864144" cy="935641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do you want to </a:t>
            </a:r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be?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48" y="1790751"/>
            <a:ext cx="4068547" cy="4068547"/>
          </a:xfrm>
          <a:prstGeom prst="rect">
            <a:avLst/>
          </a:prstGeom>
        </p:spPr>
      </p:pic>
      <p:sp>
        <p:nvSpPr>
          <p:cNvPr id="5" name="右矢印 4"/>
          <p:cNvSpPr/>
          <p:nvPr/>
        </p:nvSpPr>
        <p:spPr>
          <a:xfrm>
            <a:off x="5344733" y="2987898"/>
            <a:ext cx="1493949" cy="16742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9220" y="1874333"/>
            <a:ext cx="4037219" cy="4037219"/>
          </a:xfrm>
          <a:prstGeom prst="rect">
            <a:avLst/>
          </a:prstGeom>
        </p:spPr>
      </p:pic>
      <p:sp>
        <p:nvSpPr>
          <p:cNvPr id="3" name="角丸四角形 2"/>
          <p:cNvSpPr/>
          <p:nvPr/>
        </p:nvSpPr>
        <p:spPr>
          <a:xfrm>
            <a:off x="1125220" y="5558790"/>
            <a:ext cx="2647315" cy="102425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ja-JP" sz="7200" b="1"/>
              <a:t>You</a:t>
            </a:r>
            <a:endParaRPr lang="en-US" altLang="ja-JP" sz="7200" b="1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105" y="120426"/>
            <a:ext cx="9864144" cy="935641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do you want to </a:t>
            </a:r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be?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111" y="1635570"/>
            <a:ext cx="4211437" cy="4211437"/>
          </a:xfrm>
          <a:prstGeom prst="rect">
            <a:avLst/>
          </a:prstGeom>
        </p:spPr>
      </p:pic>
      <p:sp>
        <p:nvSpPr>
          <p:cNvPr id="5" name="右矢印 4"/>
          <p:cNvSpPr/>
          <p:nvPr/>
        </p:nvSpPr>
        <p:spPr>
          <a:xfrm>
            <a:off x="5731099" y="2904161"/>
            <a:ext cx="1493949" cy="16742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4226" y="1383538"/>
            <a:ext cx="2895655" cy="4463469"/>
          </a:xfrm>
          <a:prstGeom prst="rect">
            <a:avLst/>
          </a:prstGeom>
        </p:spPr>
      </p:pic>
      <p:sp>
        <p:nvSpPr>
          <p:cNvPr id="3" name="角丸四角形 2"/>
          <p:cNvSpPr/>
          <p:nvPr/>
        </p:nvSpPr>
        <p:spPr>
          <a:xfrm>
            <a:off x="1125220" y="5558790"/>
            <a:ext cx="2647315" cy="102425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ja-JP" sz="7200" b="1"/>
              <a:t>You</a:t>
            </a:r>
            <a:endParaRPr lang="en-US" altLang="ja-JP" sz="7200" b="1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105" y="120426"/>
            <a:ext cx="9864144" cy="935641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do you want to </a:t>
            </a:r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be?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右矢印 4"/>
          <p:cNvSpPr/>
          <p:nvPr/>
        </p:nvSpPr>
        <p:spPr>
          <a:xfrm>
            <a:off x="5369128" y="2779470"/>
            <a:ext cx="1493949" cy="16742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2204" y="1510879"/>
            <a:ext cx="3738494" cy="4349594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111" y="1635570"/>
            <a:ext cx="4211437" cy="4211437"/>
          </a:xfrm>
          <a:prstGeom prst="rect">
            <a:avLst/>
          </a:prstGeom>
        </p:spPr>
      </p:pic>
      <p:sp>
        <p:nvSpPr>
          <p:cNvPr id="3" name="角丸四角形 2"/>
          <p:cNvSpPr/>
          <p:nvPr/>
        </p:nvSpPr>
        <p:spPr>
          <a:xfrm>
            <a:off x="1125220" y="5558790"/>
            <a:ext cx="2647315" cy="102425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ja-JP" sz="7200" b="1"/>
              <a:t>You</a:t>
            </a:r>
            <a:endParaRPr lang="en-US" altLang="ja-JP" sz="7200" b="1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105" y="120426"/>
            <a:ext cx="9864144" cy="935641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do you want to </a:t>
            </a:r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be?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右矢印 4"/>
          <p:cNvSpPr/>
          <p:nvPr/>
        </p:nvSpPr>
        <p:spPr>
          <a:xfrm>
            <a:off x="5370491" y="2904161"/>
            <a:ext cx="1493949" cy="16742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1745" y="1635570"/>
            <a:ext cx="4876070" cy="4400859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111" y="1635570"/>
            <a:ext cx="4211437" cy="4211437"/>
          </a:xfrm>
          <a:prstGeom prst="rect">
            <a:avLst/>
          </a:prstGeom>
        </p:spPr>
      </p:pic>
      <p:sp>
        <p:nvSpPr>
          <p:cNvPr id="3" name="角丸四角形 2"/>
          <p:cNvSpPr/>
          <p:nvPr/>
        </p:nvSpPr>
        <p:spPr>
          <a:xfrm>
            <a:off x="1125220" y="5558790"/>
            <a:ext cx="2647315" cy="102425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ja-JP" sz="7200" b="1"/>
              <a:t>You</a:t>
            </a:r>
            <a:endParaRPr lang="en-US" altLang="ja-JP" sz="7200" b="1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105" y="120426"/>
            <a:ext cx="9864144" cy="935641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do you want to </a:t>
            </a:r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be?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右矢印 4"/>
          <p:cNvSpPr/>
          <p:nvPr/>
        </p:nvSpPr>
        <p:spPr>
          <a:xfrm>
            <a:off x="5426299" y="2904161"/>
            <a:ext cx="1493949" cy="16742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2684" y="1476102"/>
            <a:ext cx="4090886" cy="4633753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111" y="1635570"/>
            <a:ext cx="4211437" cy="4211437"/>
          </a:xfrm>
          <a:prstGeom prst="rect">
            <a:avLst/>
          </a:prstGeom>
        </p:spPr>
      </p:pic>
      <p:sp>
        <p:nvSpPr>
          <p:cNvPr id="3" name="角丸四角形 2"/>
          <p:cNvSpPr/>
          <p:nvPr/>
        </p:nvSpPr>
        <p:spPr>
          <a:xfrm>
            <a:off x="1125220" y="5558790"/>
            <a:ext cx="2647315" cy="102425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ja-JP" sz="7200" b="1"/>
              <a:t>You</a:t>
            </a:r>
            <a:endParaRPr lang="en-US" altLang="ja-JP" sz="7200" b="1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105" y="120426"/>
            <a:ext cx="9864144" cy="935641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do you want to </a:t>
            </a:r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be?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右矢印 4"/>
          <p:cNvSpPr/>
          <p:nvPr/>
        </p:nvSpPr>
        <p:spPr>
          <a:xfrm>
            <a:off x="5523281" y="2959579"/>
            <a:ext cx="1493949" cy="16742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0963" y="1685791"/>
            <a:ext cx="3719262" cy="410161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111" y="1635570"/>
            <a:ext cx="4211437" cy="4211437"/>
          </a:xfrm>
          <a:prstGeom prst="rect">
            <a:avLst/>
          </a:prstGeom>
        </p:spPr>
      </p:pic>
      <p:sp>
        <p:nvSpPr>
          <p:cNvPr id="3" name="角丸四角形 2"/>
          <p:cNvSpPr/>
          <p:nvPr/>
        </p:nvSpPr>
        <p:spPr>
          <a:xfrm>
            <a:off x="1125220" y="5558790"/>
            <a:ext cx="2647315" cy="102425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ja-JP" sz="7200" b="1"/>
              <a:t>You</a:t>
            </a:r>
            <a:endParaRPr lang="en-US" altLang="ja-JP" sz="7200" b="1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105" y="120426"/>
            <a:ext cx="9864144" cy="935641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do you want to </a:t>
            </a:r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be?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右矢印 4"/>
          <p:cNvSpPr/>
          <p:nvPr/>
        </p:nvSpPr>
        <p:spPr>
          <a:xfrm>
            <a:off x="4881464" y="2949613"/>
            <a:ext cx="1493949" cy="16742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3898" y="1378112"/>
            <a:ext cx="3918005" cy="4892634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111" y="1635570"/>
            <a:ext cx="4211437" cy="4211437"/>
          </a:xfrm>
          <a:prstGeom prst="rect">
            <a:avLst/>
          </a:prstGeom>
        </p:spPr>
      </p:pic>
      <p:sp>
        <p:nvSpPr>
          <p:cNvPr id="3" name="角丸四角形 2"/>
          <p:cNvSpPr/>
          <p:nvPr/>
        </p:nvSpPr>
        <p:spPr>
          <a:xfrm>
            <a:off x="1125220" y="5558790"/>
            <a:ext cx="2647315" cy="102425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ja-JP" sz="7200" b="1"/>
              <a:t>You</a:t>
            </a:r>
            <a:endParaRPr lang="en-US" altLang="ja-JP" sz="7200" b="1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3909" y="143453"/>
            <a:ext cx="4454236" cy="937202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ja-JP" altLang="en-US" dirty="0"/>
              <a:t>何</a:t>
            </a:r>
            <a:r>
              <a:rPr lang="ja-JP" altLang="en-US" dirty="0" smtClean="0"/>
              <a:t>を聞いている？</a:t>
            </a:r>
            <a:endParaRPr kumimoji="1" lang="ja-JP" altLang="en-US" dirty="0"/>
          </a:p>
        </p:txBody>
      </p:sp>
      <p:sp>
        <p:nvSpPr>
          <p:cNvPr id="4" name="タイトル 1"/>
          <p:cNvSpPr txBox="1"/>
          <p:nvPr/>
        </p:nvSpPr>
        <p:spPr>
          <a:xfrm>
            <a:off x="450468" y="1190907"/>
            <a:ext cx="9864144" cy="93564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do you want to </a:t>
            </a:r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be?</a:t>
            </a:r>
            <a:endParaRPr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タイトル 1"/>
          <p:cNvSpPr txBox="1"/>
          <p:nvPr/>
        </p:nvSpPr>
        <p:spPr>
          <a:xfrm>
            <a:off x="450468" y="2236800"/>
            <a:ext cx="7571313" cy="82962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 smtClean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あなたは</a:t>
            </a:r>
            <a:r>
              <a:rPr lang="ja-JP" altLang="en-US" b="1" dirty="0" smtClean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何になりたい</a:t>
            </a:r>
            <a:r>
              <a:rPr lang="ja-JP" altLang="en-US" b="1" dirty="0" smtClean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ですか</a:t>
            </a:r>
            <a:r>
              <a:rPr lang="ja-JP" altLang="en-US" b="1" dirty="0" smtClean="0">
                <a:solidFill>
                  <a:sysClr val="windowText" lastClr="000000"/>
                </a:solidFill>
                <a:latin typeface="Verdana" panose="020B0604030504040204" pitchFamily="34" charset="0"/>
                <a:cs typeface="Verdana" panose="020B0604030504040204" pitchFamily="34" charset="0"/>
              </a:rPr>
              <a:t>？</a:t>
            </a:r>
            <a:endParaRPr lang="en-US" altLang="ja-JP" b="1" dirty="0" smtClean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タイトル 1"/>
          <p:cNvSpPr txBox="1"/>
          <p:nvPr/>
        </p:nvSpPr>
        <p:spPr>
          <a:xfrm>
            <a:off x="511021" y="5352396"/>
            <a:ext cx="10251876" cy="70977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want to </a:t>
            </a:r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 a magician.</a:t>
            </a:r>
            <a:endParaRPr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タイトル 1"/>
          <p:cNvSpPr txBox="1"/>
          <p:nvPr/>
        </p:nvSpPr>
        <p:spPr>
          <a:xfrm>
            <a:off x="511021" y="6062172"/>
            <a:ext cx="5100034" cy="5881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b="1" dirty="0" smtClean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私</a:t>
            </a:r>
            <a:r>
              <a:rPr lang="ja-JP" altLang="en-US" sz="2800" b="1" dirty="0" smtClean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は魔法使いになりたいです。</a:t>
            </a:r>
            <a:endParaRPr lang="en-US" altLang="ja-JP" sz="2800" b="1" dirty="0" smtClean="0">
              <a:solidFill>
                <a:sysClr val="windowText" lastClr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右矢印 10"/>
          <p:cNvSpPr/>
          <p:nvPr/>
        </p:nvSpPr>
        <p:spPr>
          <a:xfrm>
            <a:off x="5611055" y="3776202"/>
            <a:ext cx="609442" cy="10038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860" y="3176678"/>
            <a:ext cx="1742308" cy="2175718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2">
            <a:clrChange>
              <a:clrFrom>
                <a:srgbClr val="FDFEFF"/>
              </a:clrFrom>
              <a:clrTo>
                <a:srgbClr val="FDFE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5173" y="3080392"/>
            <a:ext cx="2395519" cy="23955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739</Words>
  <Application>WPS Presentation</Application>
  <PresentationFormat>ワイド画面</PresentationFormat>
  <Paragraphs>82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8" baseType="lpstr">
      <vt:lpstr>Arial</vt:lpstr>
      <vt:lpstr>ＭＳ Ｐゴシック</vt:lpstr>
      <vt:lpstr>Wingdings</vt:lpstr>
      <vt:lpstr>Verdana</vt:lpstr>
      <vt:lpstr>Calibri Light</vt:lpstr>
      <vt:lpstr>Calibri</vt:lpstr>
      <vt:lpstr>Microsoft YaHei</vt:lpstr>
      <vt:lpstr>ＭＳ Ｐゴシック</vt:lpstr>
      <vt:lpstr>Arial Unicode MS</vt:lpstr>
      <vt:lpstr>SimSun</vt:lpstr>
      <vt:lpstr>Office テーマ</vt:lpstr>
      <vt:lpstr>English Class</vt:lpstr>
      <vt:lpstr>What do you want to be?</vt:lpstr>
      <vt:lpstr>What do you want to be?</vt:lpstr>
      <vt:lpstr>What do you want to be?</vt:lpstr>
      <vt:lpstr>What do you want to be?</vt:lpstr>
      <vt:lpstr>What do you want to be?</vt:lpstr>
      <vt:lpstr>What do you want to be?</vt:lpstr>
      <vt:lpstr>What do you want to be?</vt:lpstr>
      <vt:lpstr>何を聞いている？</vt:lpstr>
      <vt:lpstr>今日のターゲット！</vt:lpstr>
      <vt:lpstr>What do you want to be?</vt:lpstr>
      <vt:lpstr>What do you want to be?</vt:lpstr>
      <vt:lpstr>What do you want to be?</vt:lpstr>
      <vt:lpstr>What do you want to be?</vt:lpstr>
      <vt:lpstr>What do you want to be?</vt:lpstr>
      <vt:lpstr>What do you want to be?</vt:lpstr>
      <vt:lpstr>今日のターゲット！</vt:lpstr>
    </vt:vector>
  </TitlesOfParts>
  <Company>岡崎市教育委員会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Class</dc:title>
  <dc:creator>杉浦　諭</dc:creator>
  <cp:lastModifiedBy>ron</cp:lastModifiedBy>
  <cp:revision>12</cp:revision>
  <dcterms:created xsi:type="dcterms:W3CDTF">2021-06-04T08:58:00Z</dcterms:created>
  <dcterms:modified xsi:type="dcterms:W3CDTF">2023-01-15T14:12:44Z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1041-11.8.2.10326</vt:lpwstr>
  </property>
</Properties>
</file>