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327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301" r:id="rId23"/>
    <p:sldId id="328" r:id="rId24"/>
    <p:sldId id="330" r:id="rId25"/>
    <p:sldId id="331" r:id="rId26"/>
    <p:sldId id="332" r:id="rId27"/>
    <p:sldId id="333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32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1" Type="http://schemas.openxmlformats.org/officeDocument/2006/relationships/tableStyles" Target="tableStyles.xml"/><Relationship Id="rId50" Type="http://schemas.openxmlformats.org/officeDocument/2006/relationships/viewProps" Target="viewProps.xml"/><Relationship Id="rId5" Type="http://schemas.openxmlformats.org/officeDocument/2006/relationships/slide" Target="slides/slide3.xml"/><Relationship Id="rId49" Type="http://schemas.openxmlformats.org/officeDocument/2006/relationships/presProps" Target="presProps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60468-90B1-4BFD-B9B4-0F5315240D6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21D0-B0C5-4178-806B-69DA50D9C9D8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60468-90B1-4BFD-B9B4-0F5315240D6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21D0-B0C5-4178-806B-69DA50D9C9D8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60468-90B1-4BFD-B9B4-0F5315240D6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21D0-B0C5-4178-806B-69DA50D9C9D8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60468-90B1-4BFD-B9B4-0F5315240D6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21D0-B0C5-4178-806B-69DA50D9C9D8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60468-90B1-4BFD-B9B4-0F5315240D6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21D0-B0C5-4178-806B-69DA50D9C9D8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60468-90B1-4BFD-B9B4-0F5315240D6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21D0-B0C5-4178-806B-69DA50D9C9D8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60468-90B1-4BFD-B9B4-0F5315240D6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21D0-B0C5-4178-806B-69DA50D9C9D8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60468-90B1-4BFD-B9B4-0F5315240D6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21D0-B0C5-4178-806B-69DA50D9C9D8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60468-90B1-4BFD-B9B4-0F5315240D6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21D0-B0C5-4178-806B-69DA50D9C9D8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60468-90B1-4BFD-B9B4-0F5315240D6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21D0-B0C5-4178-806B-69DA50D9C9D8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60468-90B1-4BFD-B9B4-0F5315240D6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21D0-B0C5-4178-806B-69DA50D9C9D8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60468-90B1-4BFD-B9B4-0F5315240D6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321D0-B0C5-4178-806B-69DA50D9C9D8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1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4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jpeg"/><Relationship Id="rId1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16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6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1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1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14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4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15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jpeg"/><Relationship Id="rId1" Type="http://schemas.openxmlformats.org/officeDocument/2006/relationships/image" Target="../media/image1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16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6.jpe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13800" b="1" dirty="0" smtClean="0"/>
              <a:t>English Class</a:t>
            </a:r>
            <a:endParaRPr kumimoji="1" lang="ja-JP" altLang="en-US" sz="138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b="1" dirty="0"/>
              <a:t>複数形</a:t>
            </a:r>
            <a:endParaRPr kumimoji="1" lang="ja-JP" altLang="en-US" sz="4400" b="1" dirty="0"/>
          </a:p>
          <a:p>
            <a:r>
              <a:rPr kumimoji="1" lang="en-US" altLang="ja-JP" sz="4400" b="1" dirty="0"/>
              <a:t>How many dogs?</a:t>
            </a:r>
            <a:endParaRPr kumimoji="1" lang="en-US" altLang="ja-JP" sz="4400" b="1" dirty="0"/>
          </a:p>
        </p:txBody>
      </p:sp>
      <p:sp>
        <p:nvSpPr>
          <p:cNvPr id="4" name="角丸四角形 3"/>
          <p:cNvSpPr/>
          <p:nvPr/>
        </p:nvSpPr>
        <p:spPr>
          <a:xfrm>
            <a:off x="8428355" y="4199255"/>
            <a:ext cx="3438525" cy="236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ja-JP" altLang="en-US"/>
              <a:t>注</a:t>
            </a:r>
            <a:r>
              <a:rPr lang="ja-JP" altLang="en-US"/>
              <a:t>）</a:t>
            </a:r>
            <a:endParaRPr lang="ja-JP" altLang="en-US"/>
          </a:p>
          <a:p>
            <a:pPr algn="ctr"/>
            <a:r>
              <a:rPr lang="ja-JP" altLang="en-US"/>
              <a:t>製作者の</a:t>
            </a:r>
            <a:r>
              <a:rPr lang="ja-JP" altLang="en-US"/>
              <a:t>授業パターンで</a:t>
            </a:r>
            <a:endParaRPr lang="ja-JP" altLang="en-US"/>
          </a:p>
          <a:p>
            <a:pPr algn="ctr"/>
            <a:r>
              <a:rPr lang="ja-JP" altLang="en-US"/>
              <a:t>スライドは</a:t>
            </a:r>
            <a:r>
              <a:rPr lang="ja-JP" altLang="en-US"/>
              <a:t>構成されています。</a:t>
            </a:r>
            <a:endParaRPr lang="ja-JP" altLang="en-US"/>
          </a:p>
          <a:p>
            <a:pPr algn="ctr"/>
            <a:endParaRPr lang="ja-JP" altLang="en-US"/>
          </a:p>
          <a:p>
            <a:pPr algn="ctr"/>
            <a:r>
              <a:rPr lang="ja-JP" altLang="en-US"/>
              <a:t>自分には必要ない</a:t>
            </a:r>
            <a:r>
              <a:rPr lang="ja-JP" altLang="en-US"/>
              <a:t>ものは、</a:t>
            </a:r>
            <a:endParaRPr lang="ja-JP" altLang="en-US"/>
          </a:p>
          <a:p>
            <a:pPr algn="ctr"/>
            <a:r>
              <a:rPr lang="ja-JP" altLang="en-US"/>
              <a:t>適宜消して</a:t>
            </a:r>
            <a:r>
              <a:rPr lang="ja-JP" altLang="en-US"/>
              <a:t>ください。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違い</a:t>
            </a:r>
            <a:r>
              <a:rPr lang="ja-JP" altLang="en-US" dirty="0" smtClean="0"/>
              <a:t>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81200" y="1052736"/>
            <a:ext cx="8579296" cy="532859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ja-JP" altLang="en-US" sz="6000" dirty="0"/>
              <a:t>１匹だと</a:t>
            </a:r>
            <a:r>
              <a:rPr lang="en-US" altLang="ja-JP" sz="6000" dirty="0"/>
              <a:t>…</a:t>
            </a:r>
            <a:r>
              <a:rPr lang="ja-JP" altLang="en-US" sz="6000" dirty="0"/>
              <a:t>　</a:t>
            </a:r>
            <a:r>
              <a:rPr lang="en-US" altLang="ja-JP" sz="6000" dirty="0"/>
              <a:t>one dog</a:t>
            </a:r>
            <a:endParaRPr lang="en-US" altLang="ja-JP" sz="6000" dirty="0"/>
          </a:p>
          <a:p>
            <a:r>
              <a:rPr lang="ja-JP" altLang="en-US" sz="6000" dirty="0"/>
              <a:t>２匹</a:t>
            </a:r>
            <a:r>
              <a:rPr lang="ja-JP" altLang="en-US" sz="6000" dirty="0"/>
              <a:t>だ</a:t>
            </a:r>
            <a:r>
              <a:rPr lang="ja-JP" altLang="en-US" sz="6000" dirty="0"/>
              <a:t>と</a:t>
            </a:r>
            <a:r>
              <a:rPr lang="en-US" altLang="ja-JP" sz="6000" dirty="0"/>
              <a:t>…</a:t>
            </a:r>
            <a:r>
              <a:rPr lang="ja-JP" altLang="en-US" sz="6000" dirty="0"/>
              <a:t>   </a:t>
            </a:r>
            <a:r>
              <a:rPr lang="en-US" altLang="ja-JP" sz="6000" dirty="0"/>
              <a:t>two dog</a:t>
            </a:r>
            <a:r>
              <a:rPr lang="en-US" altLang="ja-JP" sz="6000" u="sng" dirty="0">
                <a:solidFill>
                  <a:srgbClr val="00B050"/>
                </a:solidFill>
              </a:rPr>
              <a:t>s</a:t>
            </a:r>
            <a:endParaRPr lang="en-US" altLang="ja-JP" sz="6000" u="sng" dirty="0">
              <a:solidFill>
                <a:srgbClr val="00B050"/>
              </a:solidFill>
            </a:endParaRPr>
          </a:p>
          <a:p>
            <a:endParaRPr kumimoji="1" lang="en-US" altLang="ja-JP" dirty="0" smtClean="0"/>
          </a:p>
          <a:p>
            <a:r>
              <a:rPr lang="en-US" altLang="ja-JP" sz="5400" dirty="0">
                <a:solidFill>
                  <a:srgbClr val="FF0000"/>
                </a:solidFill>
              </a:rPr>
              <a:t>2</a:t>
            </a:r>
            <a:r>
              <a:rPr lang="ja-JP" altLang="en-US" sz="5400" dirty="0">
                <a:solidFill>
                  <a:srgbClr val="FF0000"/>
                </a:solidFill>
              </a:rPr>
              <a:t>匹以上は</a:t>
            </a:r>
            <a:r>
              <a:rPr lang="ja-JP" altLang="en-US" sz="5400" u="sng" dirty="0">
                <a:solidFill>
                  <a:srgbClr val="FF0000"/>
                </a:solidFill>
              </a:rPr>
              <a:t>「複数形」</a:t>
            </a:r>
            <a:r>
              <a:rPr lang="ja-JP" altLang="en-US" sz="5400" dirty="0">
                <a:solidFill>
                  <a:srgbClr val="FF0000"/>
                </a:solidFill>
              </a:rPr>
              <a:t>になり、</a:t>
            </a:r>
            <a:endParaRPr lang="en-US" altLang="ja-JP" sz="5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400" dirty="0">
                <a:solidFill>
                  <a:srgbClr val="FF0000"/>
                </a:solidFill>
              </a:rPr>
              <a:t>　</a:t>
            </a:r>
            <a:r>
              <a:rPr lang="ja-JP" altLang="en-US" sz="4400" dirty="0">
                <a:solidFill>
                  <a:srgbClr val="FF0000"/>
                </a:solidFill>
              </a:rPr>
              <a:t>　　　　</a:t>
            </a:r>
            <a:r>
              <a:rPr lang="ja-JP" altLang="en-US" sz="5400" dirty="0">
                <a:solidFill>
                  <a:srgbClr val="FF0000"/>
                </a:solidFill>
              </a:rPr>
              <a:t>物の名前に</a:t>
            </a:r>
            <a:r>
              <a:rPr lang="ja-JP" altLang="en-US" sz="5400" dirty="0" err="1">
                <a:solidFill>
                  <a:srgbClr val="FF0000"/>
                </a:solidFill>
              </a:rPr>
              <a:t>ｓ</a:t>
            </a:r>
            <a:r>
              <a:rPr lang="ja-JP" altLang="en-US" sz="5400" dirty="0">
                <a:solidFill>
                  <a:srgbClr val="FF0000"/>
                </a:solidFill>
              </a:rPr>
              <a:t>がつく！</a:t>
            </a:r>
            <a:endParaRPr lang="ja-JP" altLang="en-US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81200" y="260649"/>
            <a:ext cx="8229600" cy="5865515"/>
          </a:xfrm>
        </p:spPr>
        <p:txBody>
          <a:bodyPr/>
          <a:lstStyle/>
          <a:p>
            <a:r>
              <a:rPr kumimoji="1" lang="ja-JP" altLang="en-US" dirty="0" smtClean="0"/>
              <a:t>例</a:t>
            </a:r>
            <a:endParaRPr kumimoji="1" lang="en-US" altLang="ja-JP" dirty="0" smtClean="0"/>
          </a:p>
          <a:p>
            <a:r>
              <a:rPr lang="en-US" altLang="ja-JP" dirty="0" smtClean="0"/>
              <a:t>one dog</a:t>
            </a:r>
            <a:endParaRPr lang="en-US" altLang="ja-JP" dirty="0" smtClean="0"/>
          </a:p>
          <a:p>
            <a:r>
              <a:rPr lang="en-US" altLang="ja-JP" dirty="0" smtClean="0"/>
              <a:t>two dog</a:t>
            </a:r>
            <a:r>
              <a:rPr lang="en-US" altLang="ja-JP" dirty="0" smtClean="0">
                <a:solidFill>
                  <a:srgbClr val="00B050"/>
                </a:solidFill>
              </a:rPr>
              <a:t>s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r>
              <a:rPr kumimoji="1" lang="en-US" altLang="ja-JP" dirty="0" smtClean="0"/>
              <a:t>three dog</a:t>
            </a:r>
            <a:r>
              <a:rPr kumimoji="1" lang="en-US" altLang="ja-JP" dirty="0" smtClean="0">
                <a:solidFill>
                  <a:srgbClr val="00B050"/>
                </a:solidFill>
              </a:rPr>
              <a:t>s</a:t>
            </a:r>
            <a:endParaRPr kumimoji="1" lang="en-US" altLang="ja-JP" dirty="0" smtClean="0">
              <a:solidFill>
                <a:srgbClr val="00B050"/>
              </a:solidFill>
            </a:endParaRPr>
          </a:p>
          <a:p>
            <a:r>
              <a:rPr lang="en-US" altLang="ja-JP" dirty="0" smtClean="0"/>
              <a:t>four dog</a:t>
            </a:r>
            <a:r>
              <a:rPr lang="en-US" altLang="ja-JP" dirty="0" smtClean="0">
                <a:solidFill>
                  <a:srgbClr val="00B050"/>
                </a:solidFill>
              </a:rPr>
              <a:t>s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r>
              <a:rPr kumimoji="1" lang="en-US" altLang="ja-JP" dirty="0" smtClean="0"/>
              <a:t>five dog</a:t>
            </a:r>
            <a:r>
              <a:rPr kumimoji="1" lang="en-US" altLang="ja-JP" dirty="0" smtClean="0">
                <a:solidFill>
                  <a:srgbClr val="00B050"/>
                </a:solidFill>
              </a:rPr>
              <a:t>s</a:t>
            </a:r>
            <a:endParaRPr kumimoji="1" lang="en-US" altLang="ja-JP" dirty="0" smtClean="0">
              <a:solidFill>
                <a:srgbClr val="00B050"/>
              </a:solidFill>
            </a:endParaRPr>
          </a:p>
          <a:p>
            <a:r>
              <a:rPr lang="en-US" altLang="ja-JP" dirty="0" smtClean="0"/>
              <a:t>six</a:t>
            </a:r>
            <a:r>
              <a:rPr lang="ja-JP" altLang="en-US" dirty="0" smtClean="0"/>
              <a:t> </a:t>
            </a:r>
            <a:r>
              <a:rPr lang="en-US" altLang="ja-JP" dirty="0" smtClean="0"/>
              <a:t>dog</a:t>
            </a:r>
            <a:r>
              <a:rPr lang="en-US" altLang="ja-JP" dirty="0" smtClean="0">
                <a:solidFill>
                  <a:srgbClr val="00B050"/>
                </a:solidFill>
              </a:rPr>
              <a:t>s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r>
              <a:rPr lang="en-US" altLang="ja-JP" dirty="0" smtClean="0"/>
              <a:t>ten dog</a:t>
            </a:r>
            <a:r>
              <a:rPr lang="en-US" altLang="ja-JP" dirty="0" smtClean="0">
                <a:solidFill>
                  <a:srgbClr val="00B050"/>
                </a:solidFill>
              </a:rPr>
              <a:t>s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r>
              <a:rPr lang="en-US" altLang="ja-JP" dirty="0" smtClean="0"/>
              <a:t>100 dog</a:t>
            </a:r>
            <a:r>
              <a:rPr lang="en-US" altLang="ja-JP" dirty="0" smtClean="0">
                <a:solidFill>
                  <a:srgbClr val="00B050"/>
                </a:solidFill>
              </a:rPr>
              <a:t>s</a:t>
            </a:r>
            <a:endParaRPr lang="en-US" altLang="ja-JP" dirty="0" smtClean="0">
              <a:solidFill>
                <a:srgbClr val="00B050"/>
              </a:solidFill>
            </a:endParaRPr>
          </a:p>
        </p:txBody>
      </p:sp>
      <p:pic>
        <p:nvPicPr>
          <p:cNvPr id="4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62" y="843225"/>
            <a:ext cx="360040" cy="325876"/>
          </a:xfrm>
          <a:prstGeom prst="rect">
            <a:avLst/>
          </a:prstGeo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62" y="1354236"/>
            <a:ext cx="360040" cy="325876"/>
          </a:xfrm>
          <a:prstGeom prst="rect">
            <a:avLst/>
          </a:prstGeom>
        </p:spPr>
      </p:pic>
      <p:pic>
        <p:nvPicPr>
          <p:cNvPr id="6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318" y="1354236"/>
            <a:ext cx="360040" cy="325876"/>
          </a:xfrm>
          <a:prstGeom prst="rect">
            <a:avLst/>
          </a:prstGeom>
        </p:spPr>
      </p:pic>
      <p:pic>
        <p:nvPicPr>
          <p:cNvPr id="7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62" y="1848063"/>
            <a:ext cx="360040" cy="325876"/>
          </a:xfrm>
          <a:prstGeom prst="rect">
            <a:avLst/>
          </a:prstGeom>
        </p:spPr>
      </p:pic>
      <p:pic>
        <p:nvPicPr>
          <p:cNvPr id="8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318" y="1848063"/>
            <a:ext cx="360040" cy="325876"/>
          </a:xfrm>
          <a:prstGeom prst="rect">
            <a:avLst/>
          </a:prstGeom>
        </p:spPr>
      </p:pic>
      <p:pic>
        <p:nvPicPr>
          <p:cNvPr id="9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96" y="1848063"/>
            <a:ext cx="360040" cy="325876"/>
          </a:xfrm>
          <a:prstGeom prst="rect">
            <a:avLst/>
          </a:prstGeom>
        </p:spPr>
      </p:pic>
      <p:pic>
        <p:nvPicPr>
          <p:cNvPr id="10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62" y="2372252"/>
            <a:ext cx="360040" cy="325876"/>
          </a:xfrm>
          <a:prstGeom prst="rect">
            <a:avLst/>
          </a:prstGeom>
        </p:spPr>
      </p:pic>
      <p:pic>
        <p:nvPicPr>
          <p:cNvPr id="11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318" y="2372252"/>
            <a:ext cx="360040" cy="325876"/>
          </a:xfrm>
          <a:prstGeom prst="rect">
            <a:avLst/>
          </a:prstGeom>
        </p:spPr>
      </p:pic>
      <p:pic>
        <p:nvPicPr>
          <p:cNvPr id="12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96" y="2372252"/>
            <a:ext cx="360040" cy="325876"/>
          </a:xfrm>
          <a:prstGeom prst="rect">
            <a:avLst/>
          </a:prstGeom>
        </p:spPr>
      </p:pic>
      <p:pic>
        <p:nvPicPr>
          <p:cNvPr id="13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62" y="2854656"/>
            <a:ext cx="360040" cy="325876"/>
          </a:xfrm>
          <a:prstGeom prst="rect">
            <a:avLst/>
          </a:prstGeom>
        </p:spPr>
      </p:pic>
      <p:pic>
        <p:nvPicPr>
          <p:cNvPr id="14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318" y="2854656"/>
            <a:ext cx="360040" cy="325876"/>
          </a:xfrm>
          <a:prstGeom prst="rect">
            <a:avLst/>
          </a:prstGeom>
        </p:spPr>
      </p:pic>
      <p:pic>
        <p:nvPicPr>
          <p:cNvPr id="15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96" y="2854656"/>
            <a:ext cx="360040" cy="325876"/>
          </a:xfrm>
          <a:prstGeom prst="rect">
            <a:avLst/>
          </a:prstGeom>
        </p:spPr>
      </p:pic>
      <p:pic>
        <p:nvPicPr>
          <p:cNvPr id="16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62" y="3375676"/>
            <a:ext cx="360040" cy="325876"/>
          </a:xfrm>
          <a:prstGeom prst="rect">
            <a:avLst/>
          </a:prstGeom>
        </p:spPr>
      </p:pic>
      <p:pic>
        <p:nvPicPr>
          <p:cNvPr id="17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318" y="3375676"/>
            <a:ext cx="360040" cy="325876"/>
          </a:xfrm>
          <a:prstGeom prst="rect">
            <a:avLst/>
          </a:prstGeom>
        </p:spPr>
      </p:pic>
      <p:pic>
        <p:nvPicPr>
          <p:cNvPr id="18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96" y="3375676"/>
            <a:ext cx="360040" cy="325876"/>
          </a:xfrm>
          <a:prstGeom prst="rect">
            <a:avLst/>
          </a:prstGeom>
        </p:spPr>
      </p:pic>
      <p:pic>
        <p:nvPicPr>
          <p:cNvPr id="19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014" y="3375676"/>
            <a:ext cx="360040" cy="325876"/>
          </a:xfrm>
          <a:prstGeom prst="rect">
            <a:avLst/>
          </a:prstGeom>
        </p:spPr>
      </p:pic>
      <p:pic>
        <p:nvPicPr>
          <p:cNvPr id="20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470" y="3375676"/>
            <a:ext cx="360040" cy="325876"/>
          </a:xfrm>
          <a:prstGeom prst="rect">
            <a:avLst/>
          </a:prstGeom>
        </p:spPr>
      </p:pic>
      <p:pic>
        <p:nvPicPr>
          <p:cNvPr id="21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048" y="3375676"/>
            <a:ext cx="360040" cy="325876"/>
          </a:xfrm>
          <a:prstGeom prst="rect">
            <a:avLst/>
          </a:prstGeom>
        </p:spPr>
      </p:pic>
      <p:pic>
        <p:nvPicPr>
          <p:cNvPr id="22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014" y="2372252"/>
            <a:ext cx="360040" cy="325876"/>
          </a:xfrm>
          <a:prstGeom prst="rect">
            <a:avLst/>
          </a:prstGeom>
        </p:spPr>
      </p:pic>
      <p:pic>
        <p:nvPicPr>
          <p:cNvPr id="23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377" y="2854656"/>
            <a:ext cx="360040" cy="325876"/>
          </a:xfrm>
          <a:prstGeom prst="rect">
            <a:avLst/>
          </a:prstGeom>
        </p:spPr>
      </p:pic>
      <p:pic>
        <p:nvPicPr>
          <p:cNvPr id="24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833" y="2854656"/>
            <a:ext cx="360040" cy="325876"/>
          </a:xfrm>
          <a:prstGeom prst="rect">
            <a:avLst/>
          </a:prstGeom>
        </p:spPr>
      </p:pic>
      <p:pic>
        <p:nvPicPr>
          <p:cNvPr id="25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62" y="3913154"/>
            <a:ext cx="360040" cy="325876"/>
          </a:xfrm>
          <a:prstGeom prst="rect">
            <a:avLst/>
          </a:prstGeom>
        </p:spPr>
      </p:pic>
      <p:pic>
        <p:nvPicPr>
          <p:cNvPr id="26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318" y="3913154"/>
            <a:ext cx="360040" cy="325876"/>
          </a:xfrm>
          <a:prstGeom prst="rect">
            <a:avLst/>
          </a:prstGeom>
        </p:spPr>
      </p:pic>
      <p:pic>
        <p:nvPicPr>
          <p:cNvPr id="27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96" y="3913154"/>
            <a:ext cx="360040" cy="325876"/>
          </a:xfrm>
          <a:prstGeom prst="rect">
            <a:avLst/>
          </a:prstGeom>
        </p:spPr>
      </p:pic>
      <p:pic>
        <p:nvPicPr>
          <p:cNvPr id="28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014" y="3913154"/>
            <a:ext cx="360040" cy="325876"/>
          </a:xfrm>
          <a:prstGeom prst="rect">
            <a:avLst/>
          </a:prstGeom>
        </p:spPr>
      </p:pic>
      <p:pic>
        <p:nvPicPr>
          <p:cNvPr id="29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470" y="3913154"/>
            <a:ext cx="360040" cy="325876"/>
          </a:xfrm>
          <a:prstGeom prst="rect">
            <a:avLst/>
          </a:prstGeom>
        </p:spPr>
      </p:pic>
      <p:pic>
        <p:nvPicPr>
          <p:cNvPr id="30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048" y="3913154"/>
            <a:ext cx="360040" cy="325876"/>
          </a:xfrm>
          <a:prstGeom prst="rect">
            <a:avLst/>
          </a:prstGeom>
        </p:spPr>
      </p:pic>
      <p:pic>
        <p:nvPicPr>
          <p:cNvPr id="31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4" y="3913154"/>
            <a:ext cx="360040" cy="325876"/>
          </a:xfrm>
          <a:prstGeom prst="rect">
            <a:avLst/>
          </a:prstGeom>
        </p:spPr>
      </p:pic>
      <p:pic>
        <p:nvPicPr>
          <p:cNvPr id="32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560" y="3913154"/>
            <a:ext cx="360040" cy="325876"/>
          </a:xfrm>
          <a:prstGeom prst="rect">
            <a:avLst/>
          </a:prstGeom>
        </p:spPr>
      </p:pic>
      <p:pic>
        <p:nvPicPr>
          <p:cNvPr id="33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138" y="3913154"/>
            <a:ext cx="360040" cy="325876"/>
          </a:xfrm>
          <a:prstGeom prst="rect">
            <a:avLst/>
          </a:prstGeom>
        </p:spPr>
      </p:pic>
      <p:pic>
        <p:nvPicPr>
          <p:cNvPr id="34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256" y="3913154"/>
            <a:ext cx="360040" cy="325876"/>
          </a:xfrm>
          <a:prstGeom prst="rect">
            <a:avLst/>
          </a:prstGeom>
        </p:spPr>
      </p:pic>
      <p:grpSp>
        <p:nvGrpSpPr>
          <p:cNvPr id="95" name="グループ化 94"/>
          <p:cNvGrpSpPr/>
          <p:nvPr/>
        </p:nvGrpSpPr>
        <p:grpSpPr>
          <a:xfrm>
            <a:off x="4247862" y="4434758"/>
            <a:ext cx="4512434" cy="325876"/>
            <a:chOff x="2723862" y="5085184"/>
            <a:chExt cx="4512434" cy="325876"/>
          </a:xfrm>
        </p:grpSpPr>
        <p:pic>
          <p:nvPicPr>
            <p:cNvPr id="3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3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3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3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3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4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4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4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4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4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184" name="グループ化 183"/>
          <p:cNvGrpSpPr/>
          <p:nvPr/>
        </p:nvGrpSpPr>
        <p:grpSpPr>
          <a:xfrm>
            <a:off x="4247862" y="4564180"/>
            <a:ext cx="4512434" cy="325876"/>
            <a:chOff x="2723862" y="5085184"/>
            <a:chExt cx="4512434" cy="325876"/>
          </a:xfrm>
        </p:grpSpPr>
        <p:pic>
          <p:nvPicPr>
            <p:cNvPr id="18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18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18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18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18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19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19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19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19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19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195" name="グループ化 194"/>
          <p:cNvGrpSpPr/>
          <p:nvPr/>
        </p:nvGrpSpPr>
        <p:grpSpPr>
          <a:xfrm>
            <a:off x="4247862" y="4693602"/>
            <a:ext cx="4512434" cy="325876"/>
            <a:chOff x="2723862" y="5085184"/>
            <a:chExt cx="4512434" cy="325876"/>
          </a:xfrm>
        </p:grpSpPr>
        <p:pic>
          <p:nvPicPr>
            <p:cNvPr id="19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19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19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19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20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20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20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20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20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20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206" name="グループ化 205"/>
          <p:cNvGrpSpPr/>
          <p:nvPr/>
        </p:nvGrpSpPr>
        <p:grpSpPr>
          <a:xfrm>
            <a:off x="4247862" y="4821618"/>
            <a:ext cx="4512434" cy="325876"/>
            <a:chOff x="2723862" y="5085184"/>
            <a:chExt cx="4512434" cy="325876"/>
          </a:xfrm>
        </p:grpSpPr>
        <p:pic>
          <p:nvPicPr>
            <p:cNvPr id="20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20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20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21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21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21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21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21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21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21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217" name="グループ化 216"/>
          <p:cNvGrpSpPr/>
          <p:nvPr/>
        </p:nvGrpSpPr>
        <p:grpSpPr>
          <a:xfrm>
            <a:off x="4247862" y="4951561"/>
            <a:ext cx="4512434" cy="325876"/>
            <a:chOff x="2723862" y="5085184"/>
            <a:chExt cx="4512434" cy="325876"/>
          </a:xfrm>
        </p:grpSpPr>
        <p:pic>
          <p:nvPicPr>
            <p:cNvPr id="21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21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22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22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22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22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22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22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22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22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228" name="グループ化 227"/>
          <p:cNvGrpSpPr/>
          <p:nvPr/>
        </p:nvGrpSpPr>
        <p:grpSpPr>
          <a:xfrm>
            <a:off x="4247862" y="5082451"/>
            <a:ext cx="4512434" cy="325876"/>
            <a:chOff x="2723862" y="5085184"/>
            <a:chExt cx="4512434" cy="325876"/>
          </a:xfrm>
        </p:grpSpPr>
        <p:pic>
          <p:nvPicPr>
            <p:cNvPr id="22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23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23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23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23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23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23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23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23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23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239" name="グループ化 238"/>
          <p:cNvGrpSpPr/>
          <p:nvPr/>
        </p:nvGrpSpPr>
        <p:grpSpPr>
          <a:xfrm>
            <a:off x="4247862" y="5233201"/>
            <a:ext cx="4512434" cy="325876"/>
            <a:chOff x="2723862" y="5085184"/>
            <a:chExt cx="4512434" cy="325876"/>
          </a:xfrm>
        </p:grpSpPr>
        <p:pic>
          <p:nvPicPr>
            <p:cNvPr id="24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24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24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24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24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24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24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24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24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24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250" name="グループ化 249"/>
          <p:cNvGrpSpPr/>
          <p:nvPr/>
        </p:nvGrpSpPr>
        <p:grpSpPr>
          <a:xfrm>
            <a:off x="4247862" y="5382602"/>
            <a:ext cx="4512434" cy="325876"/>
            <a:chOff x="2723862" y="5085184"/>
            <a:chExt cx="4512434" cy="325876"/>
          </a:xfrm>
        </p:grpSpPr>
        <p:pic>
          <p:nvPicPr>
            <p:cNvPr id="25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25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25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25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25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25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25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25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25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26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261" name="グループ化 260"/>
          <p:cNvGrpSpPr/>
          <p:nvPr/>
        </p:nvGrpSpPr>
        <p:grpSpPr>
          <a:xfrm>
            <a:off x="4247862" y="5538339"/>
            <a:ext cx="4512434" cy="325876"/>
            <a:chOff x="2723862" y="5085184"/>
            <a:chExt cx="4512434" cy="325876"/>
          </a:xfrm>
        </p:grpSpPr>
        <p:pic>
          <p:nvPicPr>
            <p:cNvPr id="26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26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26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26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26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26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26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26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27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27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272" name="グループ化 271"/>
          <p:cNvGrpSpPr/>
          <p:nvPr/>
        </p:nvGrpSpPr>
        <p:grpSpPr>
          <a:xfrm>
            <a:off x="4247862" y="5685336"/>
            <a:ext cx="4512434" cy="325876"/>
            <a:chOff x="2723862" y="5085184"/>
            <a:chExt cx="4512434" cy="325876"/>
          </a:xfrm>
        </p:grpSpPr>
        <p:pic>
          <p:nvPicPr>
            <p:cNvPr id="27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27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27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27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27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27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27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28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28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28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cxnSp>
        <p:nvCxnSpPr>
          <p:cNvPr id="284" name="直線コネクタ 283"/>
          <p:cNvCxnSpPr/>
          <p:nvPr/>
        </p:nvCxnSpPr>
        <p:spPr>
          <a:xfrm flipH="1">
            <a:off x="1800998" y="1213012"/>
            <a:ext cx="8496944" cy="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正方形/長方形 284"/>
          <p:cNvSpPr/>
          <p:nvPr/>
        </p:nvSpPr>
        <p:spPr>
          <a:xfrm>
            <a:off x="7123787" y="198946"/>
            <a:ext cx="3321743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r>
              <a:rPr lang="ja-JP" alt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匹（単数）</a:t>
            </a:r>
            <a:endParaRPr lang="ja-JP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86" name="正方形/長方形 285"/>
          <p:cNvSpPr/>
          <p:nvPr/>
        </p:nvSpPr>
        <p:spPr>
          <a:xfrm>
            <a:off x="7123787" y="1459673"/>
            <a:ext cx="2912977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それ以上</a:t>
            </a:r>
            <a:endParaRPr lang="en-US" altLang="ja-JP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ja-JP" alt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（複数）</a:t>
            </a:r>
            <a:endParaRPr lang="ja-JP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円形吹き出し 1"/>
          <p:cNvSpPr/>
          <p:nvPr/>
        </p:nvSpPr>
        <p:spPr>
          <a:xfrm>
            <a:off x="9044644" y="4033167"/>
            <a:ext cx="2895600" cy="1836787"/>
          </a:xfrm>
          <a:prstGeom prst="wedgeEllipseCallout">
            <a:avLst>
              <a:gd name="adj1" fmla="val -7177"/>
              <a:gd name="adj2" fmla="val -184154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英語</a:t>
            </a:r>
            <a:r>
              <a:rPr lang="ja-JP" altLang="en-US" sz="2400" dirty="0" smtClean="0"/>
              <a:t>は</a:t>
            </a:r>
            <a:endParaRPr lang="en-US" altLang="ja-JP" sz="2400" dirty="0" smtClean="0"/>
          </a:p>
          <a:p>
            <a:pPr algn="ctr"/>
            <a:r>
              <a:rPr kumimoji="1" lang="ja-JP" altLang="en-US" sz="2400" dirty="0" smtClean="0"/>
              <a:t>このラインが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 smtClean="0"/>
              <a:t>超重要！！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9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85" grpId="0" animBg="1"/>
      <p:bldP spid="286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p>
            <a:r>
              <a:rPr lang="en-US" altLang="ja-JP" sz="8000"/>
              <a:t>Let’s Practice!</a:t>
            </a:r>
            <a:endParaRPr lang="en-US" altLang="ja-JP" sz="8000"/>
          </a:p>
        </p:txBody>
      </p:sp>
      <p:sp>
        <p:nvSpPr>
          <p:cNvPr id="3" name="コンテンツプレースホルダ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ja-JP" altLang="en-US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356" y="3045834"/>
            <a:ext cx="3580076" cy="3240360"/>
          </a:xfrm>
        </p:spPr>
      </p:pic>
      <p:pic>
        <p:nvPicPr>
          <p:cNvPr id="6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8" y="764705"/>
            <a:ext cx="3672408" cy="3323931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4681336" y="2924944"/>
            <a:ext cx="344604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0" b="1" dirty="0"/>
              <a:t>two dog</a:t>
            </a:r>
            <a:r>
              <a:rPr lang="en-US" altLang="ja-JP" sz="6000" b="1" u="sng" dirty="0"/>
              <a:t>s</a:t>
            </a:r>
            <a:endParaRPr lang="ja-JP" altLang="en-US" sz="6000" b="1" u="sng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872" y="1691681"/>
            <a:ext cx="2856778" cy="2834106"/>
          </a:xfrm>
        </p:spPr>
      </p:pic>
      <p:pic>
        <p:nvPicPr>
          <p:cNvPr id="8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9" y="548681"/>
            <a:ext cx="2903361" cy="2880320"/>
          </a:xfrm>
          <a:prstGeom prst="rect">
            <a:avLst/>
          </a:prstGeom>
        </p:spPr>
      </p:pic>
      <p:pic>
        <p:nvPicPr>
          <p:cNvPr id="9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089" y="3424117"/>
            <a:ext cx="2903361" cy="288032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224592" y="4685707"/>
            <a:ext cx="401542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0" b="1" dirty="0"/>
              <a:t>three pen</a:t>
            </a:r>
            <a:r>
              <a:rPr lang="en-US" altLang="ja-JP" sz="6000" b="1" u="sng" dirty="0"/>
              <a:t>s</a:t>
            </a:r>
            <a:endParaRPr lang="ja-JP" altLang="en-US" sz="6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905" y="2492897"/>
            <a:ext cx="1804789" cy="1804789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1" y="476673"/>
            <a:ext cx="1804789" cy="1804789"/>
          </a:xfrm>
          <a:prstGeom prst="rect">
            <a:avLst/>
          </a:prstGeom>
        </p:spPr>
      </p:pic>
      <p:pic>
        <p:nvPicPr>
          <p:cNvPr id="6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913" y="476671"/>
            <a:ext cx="1804789" cy="1804789"/>
          </a:xfrm>
          <a:prstGeom prst="rect">
            <a:avLst/>
          </a:prstGeom>
        </p:spPr>
      </p:pic>
      <p:pic>
        <p:nvPicPr>
          <p:cNvPr id="7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217" y="476673"/>
            <a:ext cx="1804789" cy="1804789"/>
          </a:xfrm>
          <a:prstGeom prst="rect">
            <a:avLst/>
          </a:prstGeom>
        </p:spPr>
      </p:pic>
      <p:pic>
        <p:nvPicPr>
          <p:cNvPr id="8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193" y="4437113"/>
            <a:ext cx="1804789" cy="1804789"/>
          </a:xfrm>
          <a:prstGeom prst="rect">
            <a:avLst/>
          </a:prstGeom>
        </p:spPr>
      </p:pic>
      <p:pic>
        <p:nvPicPr>
          <p:cNvPr id="9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732" y="4417394"/>
            <a:ext cx="1804789" cy="1804789"/>
          </a:xfrm>
          <a:prstGeom prst="rect">
            <a:avLst/>
          </a:prstGeom>
        </p:spPr>
      </p:pic>
      <p:pic>
        <p:nvPicPr>
          <p:cNvPr id="10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97" y="4653137"/>
            <a:ext cx="1804789" cy="1804789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7170136" y="2675210"/>
            <a:ext cx="344604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0" b="1" dirty="0"/>
              <a:t>six ball</a:t>
            </a:r>
            <a:r>
              <a:rPr lang="en-US" altLang="ja-JP" sz="6000" b="1" u="sng" dirty="0"/>
              <a:t>s</a:t>
            </a:r>
            <a:endParaRPr lang="ja-JP" altLang="en-US" sz="6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332656"/>
            <a:ext cx="3996444" cy="2664296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6" y="332656"/>
            <a:ext cx="3996444" cy="2664296"/>
          </a:xfrm>
          <a:prstGeom prst="rect">
            <a:avLst/>
          </a:prstGeom>
        </p:spPr>
      </p:pic>
      <p:pic>
        <p:nvPicPr>
          <p:cNvPr id="6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3429000"/>
            <a:ext cx="3996444" cy="2664296"/>
          </a:xfrm>
          <a:prstGeom prst="rect">
            <a:avLst/>
          </a:prstGeom>
        </p:spPr>
      </p:pic>
      <p:pic>
        <p:nvPicPr>
          <p:cNvPr id="7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6" y="3429000"/>
            <a:ext cx="3996444" cy="2664296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4192960" y="2564904"/>
            <a:ext cx="363123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0" b="1" dirty="0"/>
              <a:t>four desk</a:t>
            </a:r>
            <a:r>
              <a:rPr lang="en-US" altLang="ja-JP" sz="6000" b="1" u="sng" dirty="0"/>
              <a:t>s</a:t>
            </a:r>
            <a:endParaRPr lang="ja-JP" altLang="en-US" sz="6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268" y="2574227"/>
            <a:ext cx="1801368" cy="180136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404664"/>
            <a:ext cx="1801368" cy="1801368"/>
          </a:xfrm>
          <a:prstGeom prst="rect">
            <a:avLst/>
          </a:prstGeom>
        </p:spPr>
      </p:pic>
      <p:pic>
        <p:nvPicPr>
          <p:cNvPr id="6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880" y="404664"/>
            <a:ext cx="1801368" cy="1801368"/>
          </a:xfrm>
          <a:prstGeom prst="rect">
            <a:avLst/>
          </a:prstGeom>
        </p:spPr>
      </p:pic>
      <p:pic>
        <p:nvPicPr>
          <p:cNvPr id="7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192" y="404664"/>
            <a:ext cx="1801368" cy="1801368"/>
          </a:xfrm>
          <a:prstGeom prst="rect">
            <a:avLst/>
          </a:prstGeom>
        </p:spPr>
      </p:pic>
      <p:pic>
        <p:nvPicPr>
          <p:cNvPr id="8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192" y="2492896"/>
            <a:ext cx="1801368" cy="1801368"/>
          </a:xfrm>
          <a:prstGeom prst="rect">
            <a:avLst/>
          </a:prstGeom>
        </p:spPr>
      </p:pic>
      <p:pic>
        <p:nvPicPr>
          <p:cNvPr id="9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16" y="2492896"/>
            <a:ext cx="1801368" cy="1801368"/>
          </a:xfrm>
          <a:prstGeom prst="rect">
            <a:avLst/>
          </a:prstGeom>
        </p:spPr>
      </p:pic>
      <p:pic>
        <p:nvPicPr>
          <p:cNvPr id="10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888" y="4581128"/>
            <a:ext cx="1801368" cy="1801368"/>
          </a:xfrm>
          <a:prstGeom prst="rect">
            <a:avLst/>
          </a:prstGeom>
        </p:spPr>
      </p:pic>
      <p:pic>
        <p:nvPicPr>
          <p:cNvPr id="11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192" y="4653136"/>
            <a:ext cx="1801368" cy="1801368"/>
          </a:xfrm>
          <a:prstGeom prst="rect">
            <a:avLst/>
          </a:prstGeom>
        </p:spPr>
      </p:pic>
      <p:pic>
        <p:nvPicPr>
          <p:cNvPr id="12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16" y="4653136"/>
            <a:ext cx="1801368" cy="1801368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4372980" y="3209282"/>
            <a:ext cx="344604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0" b="1" dirty="0"/>
              <a:t>nine cat</a:t>
            </a:r>
            <a:r>
              <a:rPr lang="en-US" altLang="ja-JP" sz="6000" b="1" u="sng" dirty="0"/>
              <a:t>s</a:t>
            </a:r>
            <a:endParaRPr lang="ja-JP" altLang="en-US" sz="6000" b="1" u="sng" dirty="0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 descr="C:\Users\ron\Desktop\book.pngbook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4955985" y="2276872"/>
            <a:ext cx="2232025" cy="2232248"/>
          </a:xfrm>
        </p:spPr>
      </p:pic>
      <p:pic>
        <p:nvPicPr>
          <p:cNvPr id="5" name="コンテンツ プレースホルダー 3" descr="C:\Users\ron\Desktop\book.pngbook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219680" y="332656"/>
            <a:ext cx="2232025" cy="2232248"/>
          </a:xfrm>
          <a:prstGeom prst="rect">
            <a:avLst/>
          </a:prstGeom>
        </p:spPr>
      </p:pic>
      <p:pic>
        <p:nvPicPr>
          <p:cNvPr id="6" name="コンテンツ プレースホルダー 3" descr="C:\Users\ron\Desktop\book.pngbook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7620915" y="332656"/>
            <a:ext cx="2232025" cy="2232248"/>
          </a:xfrm>
          <a:prstGeom prst="rect">
            <a:avLst/>
          </a:prstGeom>
        </p:spPr>
      </p:pic>
      <p:pic>
        <p:nvPicPr>
          <p:cNvPr id="7" name="コンテンツ プレースホルダー 3" descr="C:\Users\ron\Desktop\book.pngbook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7620280" y="4221088"/>
            <a:ext cx="2232025" cy="2232248"/>
          </a:xfrm>
          <a:prstGeom prst="rect">
            <a:avLst/>
          </a:prstGeom>
        </p:spPr>
      </p:pic>
      <p:pic>
        <p:nvPicPr>
          <p:cNvPr id="8" name="コンテンツ プレースホルダー 3" descr="C:\Users\ron\Desktop\book.pngbook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507712" y="4221723"/>
            <a:ext cx="2232025" cy="2232248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4456989" y="4792767"/>
            <a:ext cx="3655235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0" b="1" dirty="0"/>
              <a:t>five book</a:t>
            </a:r>
            <a:r>
              <a:rPr lang="en-US" altLang="ja-JP" sz="6000" b="1" u="sng" dirty="0"/>
              <a:t>s</a:t>
            </a:r>
            <a:endParaRPr lang="ja-JP" altLang="en-US" sz="6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872" y="620688"/>
            <a:ext cx="2160240" cy="2160240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76" y="620688"/>
            <a:ext cx="2160240" cy="2160240"/>
          </a:xfrm>
          <a:prstGeom prst="rect">
            <a:avLst/>
          </a:prstGeom>
        </p:spPr>
      </p:pic>
      <p:pic>
        <p:nvPicPr>
          <p:cNvPr id="6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00" y="620688"/>
            <a:ext cx="2160240" cy="2160240"/>
          </a:xfrm>
          <a:prstGeom prst="rect">
            <a:avLst/>
          </a:prstGeom>
        </p:spPr>
      </p:pic>
      <p:pic>
        <p:nvPicPr>
          <p:cNvPr id="7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872" y="3501008"/>
            <a:ext cx="2160240" cy="2160240"/>
          </a:xfrm>
          <a:prstGeom prst="rect">
            <a:avLst/>
          </a:prstGeom>
        </p:spPr>
      </p:pic>
      <p:pic>
        <p:nvPicPr>
          <p:cNvPr id="8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76" y="3501008"/>
            <a:ext cx="2160240" cy="2160240"/>
          </a:xfrm>
          <a:prstGeom prst="rect">
            <a:avLst/>
          </a:prstGeom>
        </p:spPr>
      </p:pic>
      <p:pic>
        <p:nvPicPr>
          <p:cNvPr id="9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00" y="3501008"/>
            <a:ext cx="2160240" cy="2160240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4372980" y="2456276"/>
            <a:ext cx="344604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0" b="1" dirty="0"/>
              <a:t>six CD</a:t>
            </a:r>
            <a:r>
              <a:rPr lang="en-US" altLang="ja-JP" sz="6000" b="1" u="sng" dirty="0"/>
              <a:t>s</a:t>
            </a:r>
            <a:endParaRPr lang="ja-JP" altLang="en-US" sz="6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356" y="3045834"/>
            <a:ext cx="3580076" cy="3240360"/>
          </a:xfrm>
        </p:spPr>
      </p:pic>
      <p:pic>
        <p:nvPicPr>
          <p:cNvPr id="6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8" y="764705"/>
            <a:ext cx="3672408" cy="3323931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548680"/>
            <a:ext cx="3986936" cy="2962946"/>
          </a:xfrm>
        </p:spPr>
      </p:pic>
      <p:pic>
        <p:nvPicPr>
          <p:cNvPr id="10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464" y="548680"/>
            <a:ext cx="3986936" cy="2962946"/>
          </a:xfrm>
          <a:prstGeom prst="rect">
            <a:avLst/>
          </a:prstGeom>
        </p:spPr>
      </p:pic>
      <p:pic>
        <p:nvPicPr>
          <p:cNvPr id="11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797012"/>
            <a:ext cx="3986936" cy="2962946"/>
          </a:xfrm>
          <a:prstGeom prst="rect">
            <a:avLst/>
          </a:prstGeom>
        </p:spPr>
      </p:pic>
      <p:pic>
        <p:nvPicPr>
          <p:cNvPr id="12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464" y="3797012"/>
            <a:ext cx="3986936" cy="2962946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4511824" y="2924944"/>
            <a:ext cx="388843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0" b="1" dirty="0"/>
              <a:t>four box</a:t>
            </a:r>
            <a:r>
              <a:rPr lang="en-US" altLang="ja-JP" sz="6000" b="1" u="sng" dirty="0"/>
              <a:t>es</a:t>
            </a:r>
            <a:endParaRPr lang="ja-JP" altLang="en-US" sz="6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81200" y="260649"/>
            <a:ext cx="8229600" cy="5865515"/>
          </a:xfrm>
        </p:spPr>
        <p:txBody>
          <a:bodyPr/>
          <a:lstStyle/>
          <a:p>
            <a:r>
              <a:rPr kumimoji="1" lang="ja-JP" altLang="en-US" dirty="0" smtClean="0"/>
              <a:t>例</a:t>
            </a:r>
            <a:endParaRPr kumimoji="1" lang="en-US" altLang="ja-JP" dirty="0" smtClean="0"/>
          </a:p>
          <a:p>
            <a:r>
              <a:rPr lang="en-US" altLang="ja-JP" dirty="0" smtClean="0"/>
              <a:t>one dog</a:t>
            </a:r>
            <a:endParaRPr lang="en-US" altLang="ja-JP" dirty="0" smtClean="0"/>
          </a:p>
          <a:p>
            <a:r>
              <a:rPr lang="en-US" altLang="ja-JP" dirty="0" smtClean="0"/>
              <a:t>two dog</a:t>
            </a:r>
            <a:r>
              <a:rPr lang="en-US" altLang="ja-JP" dirty="0" smtClean="0">
                <a:solidFill>
                  <a:srgbClr val="00B050"/>
                </a:solidFill>
              </a:rPr>
              <a:t>s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r>
              <a:rPr kumimoji="1" lang="en-US" altLang="ja-JP" dirty="0" smtClean="0"/>
              <a:t>three dog</a:t>
            </a:r>
            <a:r>
              <a:rPr kumimoji="1" lang="en-US" altLang="ja-JP" dirty="0" smtClean="0">
                <a:solidFill>
                  <a:srgbClr val="00B050"/>
                </a:solidFill>
              </a:rPr>
              <a:t>s</a:t>
            </a:r>
            <a:endParaRPr kumimoji="1" lang="en-US" altLang="ja-JP" dirty="0" smtClean="0">
              <a:solidFill>
                <a:srgbClr val="00B050"/>
              </a:solidFill>
            </a:endParaRPr>
          </a:p>
          <a:p>
            <a:r>
              <a:rPr lang="en-US" altLang="ja-JP" dirty="0" smtClean="0"/>
              <a:t>four dog</a:t>
            </a:r>
            <a:r>
              <a:rPr lang="en-US" altLang="ja-JP" dirty="0" smtClean="0">
                <a:solidFill>
                  <a:srgbClr val="00B050"/>
                </a:solidFill>
              </a:rPr>
              <a:t>s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r>
              <a:rPr kumimoji="1" lang="en-US" altLang="ja-JP" dirty="0" smtClean="0"/>
              <a:t>five dog</a:t>
            </a:r>
            <a:r>
              <a:rPr kumimoji="1" lang="en-US" altLang="ja-JP" dirty="0" smtClean="0">
                <a:solidFill>
                  <a:srgbClr val="00B050"/>
                </a:solidFill>
              </a:rPr>
              <a:t>s</a:t>
            </a:r>
            <a:endParaRPr kumimoji="1" lang="en-US" altLang="ja-JP" dirty="0" smtClean="0">
              <a:solidFill>
                <a:srgbClr val="00B050"/>
              </a:solidFill>
            </a:endParaRPr>
          </a:p>
          <a:p>
            <a:r>
              <a:rPr lang="en-US" altLang="ja-JP" dirty="0" smtClean="0"/>
              <a:t>six</a:t>
            </a:r>
            <a:r>
              <a:rPr lang="ja-JP" altLang="en-US" dirty="0" smtClean="0"/>
              <a:t> </a:t>
            </a:r>
            <a:r>
              <a:rPr lang="en-US" altLang="ja-JP" dirty="0" smtClean="0"/>
              <a:t>dog</a:t>
            </a:r>
            <a:r>
              <a:rPr lang="en-US" altLang="ja-JP" dirty="0" smtClean="0">
                <a:solidFill>
                  <a:srgbClr val="00B050"/>
                </a:solidFill>
              </a:rPr>
              <a:t>s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r>
              <a:rPr lang="en-US" altLang="ja-JP" dirty="0" smtClean="0"/>
              <a:t>ten dog</a:t>
            </a:r>
            <a:r>
              <a:rPr lang="en-US" altLang="ja-JP" dirty="0" smtClean="0">
                <a:solidFill>
                  <a:srgbClr val="00B050"/>
                </a:solidFill>
              </a:rPr>
              <a:t>s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r>
              <a:rPr lang="en-US" altLang="ja-JP" dirty="0" smtClean="0"/>
              <a:t>100 dog</a:t>
            </a:r>
            <a:r>
              <a:rPr lang="en-US" altLang="ja-JP" dirty="0" smtClean="0">
                <a:solidFill>
                  <a:srgbClr val="00B050"/>
                </a:solidFill>
              </a:rPr>
              <a:t>s</a:t>
            </a:r>
            <a:endParaRPr lang="en-US" altLang="ja-JP" dirty="0" smtClean="0">
              <a:solidFill>
                <a:srgbClr val="00B050"/>
              </a:solidFill>
            </a:endParaRPr>
          </a:p>
        </p:txBody>
      </p:sp>
      <p:pic>
        <p:nvPicPr>
          <p:cNvPr id="4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62" y="843225"/>
            <a:ext cx="360040" cy="325876"/>
          </a:xfrm>
          <a:prstGeom prst="rect">
            <a:avLst/>
          </a:prstGeo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62" y="1354236"/>
            <a:ext cx="360040" cy="325876"/>
          </a:xfrm>
          <a:prstGeom prst="rect">
            <a:avLst/>
          </a:prstGeom>
        </p:spPr>
      </p:pic>
      <p:pic>
        <p:nvPicPr>
          <p:cNvPr id="6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318" y="1354236"/>
            <a:ext cx="360040" cy="325876"/>
          </a:xfrm>
          <a:prstGeom prst="rect">
            <a:avLst/>
          </a:prstGeom>
        </p:spPr>
      </p:pic>
      <p:pic>
        <p:nvPicPr>
          <p:cNvPr id="7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62" y="1848063"/>
            <a:ext cx="360040" cy="325876"/>
          </a:xfrm>
          <a:prstGeom prst="rect">
            <a:avLst/>
          </a:prstGeom>
        </p:spPr>
      </p:pic>
      <p:pic>
        <p:nvPicPr>
          <p:cNvPr id="8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318" y="1848063"/>
            <a:ext cx="360040" cy="325876"/>
          </a:xfrm>
          <a:prstGeom prst="rect">
            <a:avLst/>
          </a:prstGeom>
        </p:spPr>
      </p:pic>
      <p:pic>
        <p:nvPicPr>
          <p:cNvPr id="9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96" y="1848063"/>
            <a:ext cx="360040" cy="325876"/>
          </a:xfrm>
          <a:prstGeom prst="rect">
            <a:avLst/>
          </a:prstGeom>
        </p:spPr>
      </p:pic>
      <p:pic>
        <p:nvPicPr>
          <p:cNvPr id="10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62" y="2372252"/>
            <a:ext cx="360040" cy="325876"/>
          </a:xfrm>
          <a:prstGeom prst="rect">
            <a:avLst/>
          </a:prstGeom>
        </p:spPr>
      </p:pic>
      <p:pic>
        <p:nvPicPr>
          <p:cNvPr id="11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318" y="2372252"/>
            <a:ext cx="360040" cy="325876"/>
          </a:xfrm>
          <a:prstGeom prst="rect">
            <a:avLst/>
          </a:prstGeom>
        </p:spPr>
      </p:pic>
      <p:pic>
        <p:nvPicPr>
          <p:cNvPr id="12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96" y="2372252"/>
            <a:ext cx="360040" cy="325876"/>
          </a:xfrm>
          <a:prstGeom prst="rect">
            <a:avLst/>
          </a:prstGeom>
        </p:spPr>
      </p:pic>
      <p:pic>
        <p:nvPicPr>
          <p:cNvPr id="13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62" y="2854656"/>
            <a:ext cx="360040" cy="325876"/>
          </a:xfrm>
          <a:prstGeom prst="rect">
            <a:avLst/>
          </a:prstGeom>
        </p:spPr>
      </p:pic>
      <p:pic>
        <p:nvPicPr>
          <p:cNvPr id="14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318" y="2854656"/>
            <a:ext cx="360040" cy="325876"/>
          </a:xfrm>
          <a:prstGeom prst="rect">
            <a:avLst/>
          </a:prstGeom>
        </p:spPr>
      </p:pic>
      <p:pic>
        <p:nvPicPr>
          <p:cNvPr id="15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96" y="2854656"/>
            <a:ext cx="360040" cy="325876"/>
          </a:xfrm>
          <a:prstGeom prst="rect">
            <a:avLst/>
          </a:prstGeom>
        </p:spPr>
      </p:pic>
      <p:pic>
        <p:nvPicPr>
          <p:cNvPr id="16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62" y="3375676"/>
            <a:ext cx="360040" cy="325876"/>
          </a:xfrm>
          <a:prstGeom prst="rect">
            <a:avLst/>
          </a:prstGeom>
        </p:spPr>
      </p:pic>
      <p:pic>
        <p:nvPicPr>
          <p:cNvPr id="17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318" y="3375676"/>
            <a:ext cx="360040" cy="325876"/>
          </a:xfrm>
          <a:prstGeom prst="rect">
            <a:avLst/>
          </a:prstGeom>
        </p:spPr>
      </p:pic>
      <p:pic>
        <p:nvPicPr>
          <p:cNvPr id="18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96" y="3375676"/>
            <a:ext cx="360040" cy="325876"/>
          </a:xfrm>
          <a:prstGeom prst="rect">
            <a:avLst/>
          </a:prstGeom>
        </p:spPr>
      </p:pic>
      <p:pic>
        <p:nvPicPr>
          <p:cNvPr id="19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014" y="3375676"/>
            <a:ext cx="360040" cy="325876"/>
          </a:xfrm>
          <a:prstGeom prst="rect">
            <a:avLst/>
          </a:prstGeom>
        </p:spPr>
      </p:pic>
      <p:pic>
        <p:nvPicPr>
          <p:cNvPr id="20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470" y="3375676"/>
            <a:ext cx="360040" cy="325876"/>
          </a:xfrm>
          <a:prstGeom prst="rect">
            <a:avLst/>
          </a:prstGeom>
        </p:spPr>
      </p:pic>
      <p:pic>
        <p:nvPicPr>
          <p:cNvPr id="21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048" y="3375676"/>
            <a:ext cx="360040" cy="325876"/>
          </a:xfrm>
          <a:prstGeom prst="rect">
            <a:avLst/>
          </a:prstGeom>
        </p:spPr>
      </p:pic>
      <p:pic>
        <p:nvPicPr>
          <p:cNvPr id="22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014" y="2372252"/>
            <a:ext cx="360040" cy="325876"/>
          </a:xfrm>
          <a:prstGeom prst="rect">
            <a:avLst/>
          </a:prstGeom>
        </p:spPr>
      </p:pic>
      <p:pic>
        <p:nvPicPr>
          <p:cNvPr id="23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377" y="2854656"/>
            <a:ext cx="360040" cy="325876"/>
          </a:xfrm>
          <a:prstGeom prst="rect">
            <a:avLst/>
          </a:prstGeom>
        </p:spPr>
      </p:pic>
      <p:pic>
        <p:nvPicPr>
          <p:cNvPr id="24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833" y="2854656"/>
            <a:ext cx="360040" cy="325876"/>
          </a:xfrm>
          <a:prstGeom prst="rect">
            <a:avLst/>
          </a:prstGeom>
        </p:spPr>
      </p:pic>
      <p:pic>
        <p:nvPicPr>
          <p:cNvPr id="25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62" y="3913154"/>
            <a:ext cx="360040" cy="325876"/>
          </a:xfrm>
          <a:prstGeom prst="rect">
            <a:avLst/>
          </a:prstGeom>
        </p:spPr>
      </p:pic>
      <p:pic>
        <p:nvPicPr>
          <p:cNvPr id="26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318" y="3913154"/>
            <a:ext cx="360040" cy="325876"/>
          </a:xfrm>
          <a:prstGeom prst="rect">
            <a:avLst/>
          </a:prstGeom>
        </p:spPr>
      </p:pic>
      <p:pic>
        <p:nvPicPr>
          <p:cNvPr id="27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96" y="3913154"/>
            <a:ext cx="360040" cy="325876"/>
          </a:xfrm>
          <a:prstGeom prst="rect">
            <a:avLst/>
          </a:prstGeom>
        </p:spPr>
      </p:pic>
      <p:pic>
        <p:nvPicPr>
          <p:cNvPr id="28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014" y="3913154"/>
            <a:ext cx="360040" cy="325876"/>
          </a:xfrm>
          <a:prstGeom prst="rect">
            <a:avLst/>
          </a:prstGeom>
        </p:spPr>
      </p:pic>
      <p:pic>
        <p:nvPicPr>
          <p:cNvPr id="29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470" y="3913154"/>
            <a:ext cx="360040" cy="325876"/>
          </a:xfrm>
          <a:prstGeom prst="rect">
            <a:avLst/>
          </a:prstGeom>
        </p:spPr>
      </p:pic>
      <p:pic>
        <p:nvPicPr>
          <p:cNvPr id="30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048" y="3913154"/>
            <a:ext cx="360040" cy="325876"/>
          </a:xfrm>
          <a:prstGeom prst="rect">
            <a:avLst/>
          </a:prstGeom>
        </p:spPr>
      </p:pic>
      <p:pic>
        <p:nvPicPr>
          <p:cNvPr id="31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4" y="3913154"/>
            <a:ext cx="360040" cy="325876"/>
          </a:xfrm>
          <a:prstGeom prst="rect">
            <a:avLst/>
          </a:prstGeom>
        </p:spPr>
      </p:pic>
      <p:pic>
        <p:nvPicPr>
          <p:cNvPr id="32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560" y="3913154"/>
            <a:ext cx="360040" cy="325876"/>
          </a:xfrm>
          <a:prstGeom prst="rect">
            <a:avLst/>
          </a:prstGeom>
        </p:spPr>
      </p:pic>
      <p:pic>
        <p:nvPicPr>
          <p:cNvPr id="33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138" y="3913154"/>
            <a:ext cx="360040" cy="325876"/>
          </a:xfrm>
          <a:prstGeom prst="rect">
            <a:avLst/>
          </a:prstGeom>
        </p:spPr>
      </p:pic>
      <p:pic>
        <p:nvPicPr>
          <p:cNvPr id="34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256" y="3913154"/>
            <a:ext cx="360040" cy="325876"/>
          </a:xfrm>
          <a:prstGeom prst="rect">
            <a:avLst/>
          </a:prstGeom>
        </p:spPr>
      </p:pic>
      <p:grpSp>
        <p:nvGrpSpPr>
          <p:cNvPr id="95" name="グループ化 94"/>
          <p:cNvGrpSpPr/>
          <p:nvPr/>
        </p:nvGrpSpPr>
        <p:grpSpPr>
          <a:xfrm>
            <a:off x="4247862" y="4434758"/>
            <a:ext cx="4512434" cy="325876"/>
            <a:chOff x="2723862" y="5085184"/>
            <a:chExt cx="4512434" cy="325876"/>
          </a:xfrm>
        </p:grpSpPr>
        <p:pic>
          <p:nvPicPr>
            <p:cNvPr id="3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3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3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3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3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4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4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4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4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4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184" name="グループ化 183"/>
          <p:cNvGrpSpPr/>
          <p:nvPr/>
        </p:nvGrpSpPr>
        <p:grpSpPr>
          <a:xfrm>
            <a:off x="4247862" y="4564180"/>
            <a:ext cx="4512434" cy="325876"/>
            <a:chOff x="2723862" y="5085184"/>
            <a:chExt cx="4512434" cy="325876"/>
          </a:xfrm>
        </p:grpSpPr>
        <p:pic>
          <p:nvPicPr>
            <p:cNvPr id="18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18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18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18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18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19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19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19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19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19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195" name="グループ化 194"/>
          <p:cNvGrpSpPr/>
          <p:nvPr/>
        </p:nvGrpSpPr>
        <p:grpSpPr>
          <a:xfrm>
            <a:off x="4247862" y="4693602"/>
            <a:ext cx="4512434" cy="325876"/>
            <a:chOff x="2723862" y="5085184"/>
            <a:chExt cx="4512434" cy="325876"/>
          </a:xfrm>
        </p:grpSpPr>
        <p:pic>
          <p:nvPicPr>
            <p:cNvPr id="19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19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19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19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20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20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20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20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20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20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206" name="グループ化 205"/>
          <p:cNvGrpSpPr/>
          <p:nvPr/>
        </p:nvGrpSpPr>
        <p:grpSpPr>
          <a:xfrm>
            <a:off x="4247862" y="4821618"/>
            <a:ext cx="4512434" cy="325876"/>
            <a:chOff x="2723862" y="5085184"/>
            <a:chExt cx="4512434" cy="325876"/>
          </a:xfrm>
        </p:grpSpPr>
        <p:pic>
          <p:nvPicPr>
            <p:cNvPr id="20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20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20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21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21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21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21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21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21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21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217" name="グループ化 216"/>
          <p:cNvGrpSpPr/>
          <p:nvPr/>
        </p:nvGrpSpPr>
        <p:grpSpPr>
          <a:xfrm>
            <a:off x="4247862" y="4951561"/>
            <a:ext cx="4512434" cy="325876"/>
            <a:chOff x="2723862" y="5085184"/>
            <a:chExt cx="4512434" cy="325876"/>
          </a:xfrm>
        </p:grpSpPr>
        <p:pic>
          <p:nvPicPr>
            <p:cNvPr id="21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21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22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22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22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22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22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22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22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22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228" name="グループ化 227"/>
          <p:cNvGrpSpPr/>
          <p:nvPr/>
        </p:nvGrpSpPr>
        <p:grpSpPr>
          <a:xfrm>
            <a:off x="4247862" y="5082451"/>
            <a:ext cx="4512434" cy="325876"/>
            <a:chOff x="2723862" y="5085184"/>
            <a:chExt cx="4512434" cy="325876"/>
          </a:xfrm>
        </p:grpSpPr>
        <p:pic>
          <p:nvPicPr>
            <p:cNvPr id="22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23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23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23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23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23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23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23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23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23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239" name="グループ化 238"/>
          <p:cNvGrpSpPr/>
          <p:nvPr/>
        </p:nvGrpSpPr>
        <p:grpSpPr>
          <a:xfrm>
            <a:off x="4247862" y="5233201"/>
            <a:ext cx="4512434" cy="325876"/>
            <a:chOff x="2723862" y="5085184"/>
            <a:chExt cx="4512434" cy="325876"/>
          </a:xfrm>
        </p:grpSpPr>
        <p:pic>
          <p:nvPicPr>
            <p:cNvPr id="24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24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24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24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24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24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24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24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24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24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250" name="グループ化 249"/>
          <p:cNvGrpSpPr/>
          <p:nvPr/>
        </p:nvGrpSpPr>
        <p:grpSpPr>
          <a:xfrm>
            <a:off x="4247862" y="5382602"/>
            <a:ext cx="4512434" cy="325876"/>
            <a:chOff x="2723862" y="5085184"/>
            <a:chExt cx="4512434" cy="325876"/>
          </a:xfrm>
        </p:grpSpPr>
        <p:pic>
          <p:nvPicPr>
            <p:cNvPr id="25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25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25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25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25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25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25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25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25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26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261" name="グループ化 260"/>
          <p:cNvGrpSpPr/>
          <p:nvPr/>
        </p:nvGrpSpPr>
        <p:grpSpPr>
          <a:xfrm>
            <a:off x="4247862" y="5538339"/>
            <a:ext cx="4512434" cy="325876"/>
            <a:chOff x="2723862" y="5085184"/>
            <a:chExt cx="4512434" cy="325876"/>
          </a:xfrm>
        </p:grpSpPr>
        <p:pic>
          <p:nvPicPr>
            <p:cNvPr id="26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26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26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26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26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26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26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26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27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27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grpSp>
        <p:nvGrpSpPr>
          <p:cNvPr id="272" name="グループ化 271"/>
          <p:cNvGrpSpPr/>
          <p:nvPr/>
        </p:nvGrpSpPr>
        <p:grpSpPr>
          <a:xfrm>
            <a:off x="4247862" y="5685336"/>
            <a:ext cx="4512434" cy="325876"/>
            <a:chOff x="2723862" y="5085184"/>
            <a:chExt cx="4512434" cy="325876"/>
          </a:xfrm>
        </p:grpSpPr>
        <p:pic>
          <p:nvPicPr>
            <p:cNvPr id="273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3862" y="5085184"/>
              <a:ext cx="360040" cy="325876"/>
            </a:xfrm>
            <a:prstGeom prst="rect">
              <a:avLst/>
            </a:prstGeom>
          </p:spPr>
        </p:pic>
        <p:pic>
          <p:nvPicPr>
            <p:cNvPr id="274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318" y="5085184"/>
              <a:ext cx="360040" cy="325876"/>
            </a:xfrm>
            <a:prstGeom prst="rect">
              <a:avLst/>
            </a:prstGeom>
          </p:spPr>
        </p:pic>
        <p:pic>
          <p:nvPicPr>
            <p:cNvPr id="275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5085184"/>
              <a:ext cx="360040" cy="325876"/>
            </a:xfrm>
            <a:prstGeom prst="rect">
              <a:avLst/>
            </a:prstGeom>
          </p:spPr>
        </p:pic>
        <p:pic>
          <p:nvPicPr>
            <p:cNvPr id="276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2014" y="5085184"/>
              <a:ext cx="360040" cy="325876"/>
            </a:xfrm>
            <a:prstGeom prst="rect">
              <a:avLst/>
            </a:prstGeom>
          </p:spPr>
        </p:pic>
        <p:pic>
          <p:nvPicPr>
            <p:cNvPr id="277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5470" y="5085184"/>
              <a:ext cx="360040" cy="325876"/>
            </a:xfrm>
            <a:prstGeom prst="rect">
              <a:avLst/>
            </a:prstGeom>
          </p:spPr>
        </p:pic>
        <p:pic>
          <p:nvPicPr>
            <p:cNvPr id="278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5085184"/>
              <a:ext cx="360040" cy="325876"/>
            </a:xfrm>
            <a:prstGeom prst="rect">
              <a:avLst/>
            </a:prstGeom>
          </p:spPr>
        </p:pic>
        <p:pic>
          <p:nvPicPr>
            <p:cNvPr id="279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5085184"/>
              <a:ext cx="360040" cy="325876"/>
            </a:xfrm>
            <a:prstGeom prst="rect">
              <a:avLst/>
            </a:prstGeom>
          </p:spPr>
        </p:pic>
        <p:pic>
          <p:nvPicPr>
            <p:cNvPr id="280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1560" y="5085184"/>
              <a:ext cx="360040" cy="325876"/>
            </a:xfrm>
            <a:prstGeom prst="rect">
              <a:avLst/>
            </a:prstGeom>
          </p:spPr>
        </p:pic>
        <p:pic>
          <p:nvPicPr>
            <p:cNvPr id="281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0138" y="5085184"/>
              <a:ext cx="360040" cy="325876"/>
            </a:xfrm>
            <a:prstGeom prst="rect">
              <a:avLst/>
            </a:prstGeom>
          </p:spPr>
        </p:pic>
        <p:pic>
          <p:nvPicPr>
            <p:cNvPr id="282" name="コンテンツ プレースホルダー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256" y="5085184"/>
              <a:ext cx="360040" cy="325876"/>
            </a:xfrm>
            <a:prstGeom prst="rect">
              <a:avLst/>
            </a:prstGeom>
          </p:spPr>
        </p:pic>
      </p:grpSp>
      <p:cxnSp>
        <p:nvCxnSpPr>
          <p:cNvPr id="284" name="直線コネクタ 283"/>
          <p:cNvCxnSpPr/>
          <p:nvPr/>
        </p:nvCxnSpPr>
        <p:spPr>
          <a:xfrm flipH="1">
            <a:off x="1800998" y="1213012"/>
            <a:ext cx="8496944" cy="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正方形/長方形 284"/>
          <p:cNvSpPr/>
          <p:nvPr/>
        </p:nvSpPr>
        <p:spPr>
          <a:xfrm>
            <a:off x="7123787" y="198946"/>
            <a:ext cx="3321743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r>
              <a:rPr lang="ja-JP" alt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匹（単数）</a:t>
            </a:r>
            <a:endParaRPr lang="ja-JP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86" name="正方形/長方形 285"/>
          <p:cNvSpPr/>
          <p:nvPr/>
        </p:nvSpPr>
        <p:spPr>
          <a:xfrm>
            <a:off x="7123787" y="1459673"/>
            <a:ext cx="2912977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それ以上</a:t>
            </a:r>
            <a:endParaRPr lang="en-US" altLang="ja-JP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ja-JP" alt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（複数）</a:t>
            </a:r>
            <a:endParaRPr lang="ja-JP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円形吹き出し 1"/>
          <p:cNvSpPr/>
          <p:nvPr/>
        </p:nvSpPr>
        <p:spPr>
          <a:xfrm>
            <a:off x="9044644" y="4033167"/>
            <a:ext cx="2895600" cy="1836787"/>
          </a:xfrm>
          <a:prstGeom prst="wedgeEllipseCallout">
            <a:avLst>
              <a:gd name="adj1" fmla="val -7177"/>
              <a:gd name="adj2" fmla="val -184154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英語</a:t>
            </a:r>
            <a:r>
              <a:rPr lang="ja-JP" altLang="en-US" sz="2400" dirty="0" smtClean="0"/>
              <a:t>は</a:t>
            </a:r>
            <a:endParaRPr lang="en-US" altLang="ja-JP" sz="2400" dirty="0" smtClean="0"/>
          </a:p>
          <a:p>
            <a:pPr algn="ctr"/>
            <a:r>
              <a:rPr kumimoji="1" lang="ja-JP" altLang="en-US" sz="2400" dirty="0" smtClean="0"/>
              <a:t>このラインが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 smtClean="0"/>
              <a:t>超重要！！</a:t>
            </a:r>
            <a:endParaRPr kumimoji="1" lang="ja-JP" altLang="en-US" sz="2400" dirty="0"/>
          </a:p>
        </p:txBody>
      </p:sp>
      <p:sp>
        <p:nvSpPr>
          <p:cNvPr id="45" name="角丸四角形 44"/>
          <p:cNvSpPr/>
          <p:nvPr/>
        </p:nvSpPr>
        <p:spPr>
          <a:xfrm>
            <a:off x="140733" y="4890056"/>
            <a:ext cx="3602182" cy="173241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複数（２つ以上）あるから</a:t>
            </a:r>
            <a:endParaRPr kumimoji="1" lang="en-US" altLang="ja-JP" sz="2400" b="1" dirty="0" smtClean="0"/>
          </a:p>
          <a:p>
            <a:pPr algn="ctr"/>
            <a:r>
              <a:rPr lang="ja-JP" altLang="en-US" sz="5400" b="1" dirty="0" smtClean="0"/>
              <a:t>複数形</a:t>
            </a:r>
            <a:endParaRPr lang="en-US" altLang="ja-JP" sz="5400" b="1" dirty="0" smtClean="0"/>
          </a:p>
          <a:p>
            <a:pPr algn="ctr"/>
            <a:r>
              <a:rPr kumimoji="1" lang="ja-JP" altLang="en-US" sz="2400" b="1" dirty="0" smtClean="0"/>
              <a:t>とい</a:t>
            </a:r>
            <a:r>
              <a:rPr kumimoji="1" lang="ja-JP" altLang="en-US" sz="2400" b="1" dirty="0"/>
              <a:t>う</a:t>
            </a:r>
            <a:endParaRPr kumimoji="1"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9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85" grpId="0" animBg="1"/>
      <p:bldP spid="286" grpId="0" animBg="1"/>
      <p:bldP spid="2" grpId="0" animBg="1"/>
      <p:bldP spid="4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p>
            <a:r>
              <a:rPr lang="en-US" altLang="ja-JP" sz="7200"/>
              <a:t>Let’s Answer!</a:t>
            </a:r>
            <a:endParaRPr lang="en-US" altLang="ja-JP" sz="7200"/>
          </a:p>
        </p:txBody>
      </p:sp>
      <p:sp>
        <p:nvSpPr>
          <p:cNvPr id="3" name="コンテンツプレースホルダ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ja-JP" altLang="en-US"/>
          </a:p>
        </p:txBody>
      </p:sp>
    </p:spTree>
  </p:cSld>
  <p:clrMapOvr>
    <a:masterClrMapping/>
  </p:clrMapOvr>
  <p:transition>
    <p:wheel spokes="8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5520" y="188640"/>
            <a:ext cx="3250704" cy="1143000"/>
          </a:xfrm>
        </p:spPr>
        <p:txBody>
          <a:bodyPr/>
          <a:lstStyle/>
          <a:p>
            <a:r>
              <a:rPr kumimoji="1" lang="en-US" altLang="ja-JP" dirty="0" smtClean="0"/>
              <a:t>How many ?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880" y="659375"/>
            <a:ext cx="5184576" cy="4535422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4911">
            <a:off x="2363305" y="1488658"/>
            <a:ext cx="2317003" cy="3435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896" y="2755010"/>
            <a:ext cx="2057862" cy="1800200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258" y="2744924"/>
            <a:ext cx="2057862" cy="1800200"/>
          </a:xfrm>
          <a:prstGeom prst="rect">
            <a:avLst/>
          </a:prstGeom>
        </p:spPr>
      </p:pic>
      <p:pic>
        <p:nvPicPr>
          <p:cNvPr id="6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194" y="934489"/>
            <a:ext cx="2057862" cy="1800200"/>
          </a:xfrm>
          <a:prstGeom prst="rect">
            <a:avLst/>
          </a:prstGeom>
        </p:spPr>
      </p:pic>
      <p:pic>
        <p:nvPicPr>
          <p:cNvPr id="7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944" y="944724"/>
            <a:ext cx="2057862" cy="1800200"/>
          </a:xfrm>
          <a:prstGeom prst="rect">
            <a:avLst/>
          </a:prstGeom>
        </p:spPr>
      </p:pic>
      <p:pic>
        <p:nvPicPr>
          <p:cNvPr id="8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944" y="4545124"/>
            <a:ext cx="2057862" cy="1800200"/>
          </a:xfrm>
          <a:prstGeom prst="rect">
            <a:avLst/>
          </a:prstGeom>
        </p:spPr>
      </p:pic>
      <p:pic>
        <p:nvPicPr>
          <p:cNvPr id="9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194" y="4555210"/>
            <a:ext cx="2057862" cy="1800200"/>
          </a:xfrm>
          <a:prstGeom prst="rect">
            <a:avLst/>
          </a:prstGeom>
        </p:spPr>
      </p:pic>
      <p:pic>
        <p:nvPicPr>
          <p:cNvPr id="10" name="図 9" descr="C:\Users\ron\Desktop\電球.png電球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847529" y="581412"/>
            <a:ext cx="3023685" cy="3023235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753736" y="3917814"/>
            <a:ext cx="3394720" cy="20162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0" dirty="0"/>
              <a:t>Six dogs.</a:t>
            </a:r>
            <a:endParaRPr lang="ja-JP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5520" y="188640"/>
            <a:ext cx="3250704" cy="1143000"/>
          </a:xfrm>
        </p:spPr>
        <p:txBody>
          <a:bodyPr/>
          <a:lstStyle/>
          <a:p>
            <a:r>
              <a:rPr kumimoji="1" lang="en-US" altLang="ja-JP" dirty="0" smtClean="0"/>
              <a:t>How many ?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880" y="1221371"/>
            <a:ext cx="5184576" cy="4397043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4911">
            <a:off x="2363305" y="1488658"/>
            <a:ext cx="2317003" cy="3435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7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234" y="548955"/>
            <a:ext cx="2397814" cy="2033588"/>
          </a:xfrm>
          <a:prstGeom prst="rect">
            <a:avLst/>
          </a:prstGeom>
        </p:spPr>
      </p:pic>
      <p:pic>
        <p:nvPicPr>
          <p:cNvPr id="10" name="図 9" descr="C:\Users\ron\Desktop\電球.png電球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857689" y="609352"/>
            <a:ext cx="3023685" cy="3023235"/>
          </a:xfrm>
          <a:prstGeom prst="rect">
            <a:avLst/>
          </a:prstGeom>
        </p:spPr>
      </p:pic>
      <p:pic>
        <p:nvPicPr>
          <p:cNvPr id="12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888" y="2156832"/>
            <a:ext cx="2838506" cy="2407339"/>
          </a:xfrm>
          <a:prstGeom prst="rect">
            <a:avLst/>
          </a:prstGeom>
        </p:spPr>
      </p:pic>
      <p:pic>
        <p:nvPicPr>
          <p:cNvPr id="13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106" y="3597783"/>
            <a:ext cx="3930070" cy="3333095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1753736" y="3917814"/>
            <a:ext cx="3691340" cy="20162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0" dirty="0"/>
              <a:t>Three cats.</a:t>
            </a:r>
            <a:endParaRPr lang="ja-JP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5520" y="188640"/>
            <a:ext cx="3250704" cy="1143000"/>
          </a:xfrm>
        </p:spPr>
        <p:txBody>
          <a:bodyPr/>
          <a:lstStyle/>
          <a:p>
            <a:r>
              <a:rPr kumimoji="1" lang="en-US" altLang="ja-JP" dirty="0" smtClean="0"/>
              <a:t>How many ?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457" y="1195554"/>
            <a:ext cx="4535422" cy="4535422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4911">
            <a:off x="2363305" y="1488658"/>
            <a:ext cx="2317003" cy="3435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8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206" y="1652715"/>
            <a:ext cx="1800200" cy="1800200"/>
          </a:xfrm>
          <a:prstGeom prst="rect">
            <a:avLst/>
          </a:prstGeom>
        </p:spPr>
      </p:pic>
      <p:pic>
        <p:nvPicPr>
          <p:cNvPr id="10" name="図 9" descr="C:\Users\ron\Desktop\電球.png電球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847529" y="581412"/>
            <a:ext cx="3023685" cy="3023235"/>
          </a:xfrm>
          <a:prstGeom prst="rect">
            <a:avLst/>
          </a:prstGeom>
        </p:spPr>
      </p:pic>
      <p:pic>
        <p:nvPicPr>
          <p:cNvPr id="11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654" y="1652715"/>
            <a:ext cx="1800200" cy="1800200"/>
          </a:xfrm>
          <a:prstGeom prst="rect">
            <a:avLst/>
          </a:prstGeom>
        </p:spPr>
      </p:pic>
      <p:pic>
        <p:nvPicPr>
          <p:cNvPr id="13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55" y="1652715"/>
            <a:ext cx="1800200" cy="1800200"/>
          </a:xfrm>
          <a:prstGeom prst="rect">
            <a:avLst/>
          </a:prstGeom>
        </p:spPr>
      </p:pic>
      <p:pic>
        <p:nvPicPr>
          <p:cNvPr id="14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2854" y="1652715"/>
            <a:ext cx="1800200" cy="1800200"/>
          </a:xfrm>
          <a:prstGeom prst="rect">
            <a:avLst/>
          </a:prstGeom>
        </p:spPr>
      </p:pic>
      <p:pic>
        <p:nvPicPr>
          <p:cNvPr id="15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499" y="4100987"/>
            <a:ext cx="1800200" cy="1800200"/>
          </a:xfrm>
          <a:prstGeom prst="rect">
            <a:avLst/>
          </a:prstGeom>
        </p:spPr>
      </p:pic>
      <p:pic>
        <p:nvPicPr>
          <p:cNvPr id="16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266" y="4100987"/>
            <a:ext cx="1800200" cy="1800200"/>
          </a:xfrm>
          <a:prstGeom prst="rect">
            <a:avLst/>
          </a:prstGeom>
        </p:spPr>
      </p:pic>
      <p:pic>
        <p:nvPicPr>
          <p:cNvPr id="17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9410" y="4100987"/>
            <a:ext cx="1800200" cy="1800200"/>
          </a:xfrm>
          <a:prstGeom prst="rect">
            <a:avLst/>
          </a:prstGeom>
        </p:spPr>
      </p:pic>
      <p:pic>
        <p:nvPicPr>
          <p:cNvPr id="18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606" y="4100987"/>
            <a:ext cx="1800200" cy="1800200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1768402" y="4100987"/>
            <a:ext cx="3394720" cy="20162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0" dirty="0"/>
              <a:t>Eight balls.</a:t>
            </a:r>
            <a:endParaRPr lang="ja-JP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5520" y="188640"/>
            <a:ext cx="3250704" cy="1143000"/>
          </a:xfrm>
        </p:spPr>
        <p:txBody>
          <a:bodyPr/>
          <a:lstStyle/>
          <a:p>
            <a:r>
              <a:rPr kumimoji="1" lang="en-US" altLang="ja-JP" dirty="0" smtClean="0"/>
              <a:t>How many ?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888" y="1772817"/>
            <a:ext cx="5184576" cy="3223453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4911">
            <a:off x="2363305" y="1488658"/>
            <a:ext cx="2317003" cy="3435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872" y="1691681"/>
            <a:ext cx="2856778" cy="2834106"/>
          </a:xfrm>
        </p:spPr>
      </p:pic>
      <p:pic>
        <p:nvPicPr>
          <p:cNvPr id="8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9" y="548681"/>
            <a:ext cx="2903361" cy="2880320"/>
          </a:xfrm>
          <a:prstGeom prst="rect">
            <a:avLst/>
          </a:prstGeom>
        </p:spPr>
      </p:pic>
      <p:pic>
        <p:nvPicPr>
          <p:cNvPr id="9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089" y="3424117"/>
            <a:ext cx="2903361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0" name="図 9" descr="C:\Users\ron\Desktop\電球.png電球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847529" y="581412"/>
            <a:ext cx="3023685" cy="3023235"/>
          </a:xfrm>
          <a:prstGeom prst="rect">
            <a:avLst/>
          </a:prstGeom>
        </p:spPr>
      </p:pic>
      <p:pic>
        <p:nvPicPr>
          <p:cNvPr id="9" name="コンテンツ プレースホルダ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555" y="3212977"/>
            <a:ext cx="2812294" cy="1748513"/>
          </a:xfrm>
          <a:prstGeom prst="rect">
            <a:avLst/>
          </a:prstGeom>
        </p:spPr>
      </p:pic>
      <p:pic>
        <p:nvPicPr>
          <p:cNvPr id="11" name="コンテンツ プレースホルダー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840" y="3212977"/>
            <a:ext cx="2812294" cy="1748513"/>
          </a:xfrm>
          <a:prstGeom prst="rect">
            <a:avLst/>
          </a:prstGeom>
        </p:spPr>
      </p:pic>
      <p:pic>
        <p:nvPicPr>
          <p:cNvPr id="12" name="コンテンツ プレースホルダー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128" y="3212977"/>
            <a:ext cx="2812294" cy="1748513"/>
          </a:xfrm>
          <a:prstGeom prst="rect">
            <a:avLst/>
          </a:prstGeom>
        </p:spPr>
      </p:pic>
      <p:pic>
        <p:nvPicPr>
          <p:cNvPr id="13" name="コンテンツ プレースホルダー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555" y="4704152"/>
            <a:ext cx="2812294" cy="1748513"/>
          </a:xfrm>
          <a:prstGeom prst="rect">
            <a:avLst/>
          </a:prstGeom>
        </p:spPr>
      </p:pic>
      <p:pic>
        <p:nvPicPr>
          <p:cNvPr id="14" name="コンテンツ プレースホルダー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840" y="4704152"/>
            <a:ext cx="2812294" cy="1748513"/>
          </a:xfrm>
          <a:prstGeom prst="rect">
            <a:avLst/>
          </a:prstGeom>
        </p:spPr>
      </p:pic>
      <p:pic>
        <p:nvPicPr>
          <p:cNvPr id="15" name="コンテンツ プレースホルダー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128" y="4704152"/>
            <a:ext cx="2812294" cy="1748513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5663952" y="677349"/>
            <a:ext cx="3394720" cy="20162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0" dirty="0"/>
              <a:t>Six buses.</a:t>
            </a:r>
            <a:endParaRPr lang="ja-JP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5520" y="188640"/>
            <a:ext cx="3250704" cy="1143000"/>
          </a:xfrm>
        </p:spPr>
        <p:txBody>
          <a:bodyPr/>
          <a:lstStyle/>
          <a:p>
            <a:r>
              <a:rPr kumimoji="1" lang="en-US" altLang="ja-JP" dirty="0" smtClean="0"/>
              <a:t>How many ?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880" y="982870"/>
            <a:ext cx="5184576" cy="3888432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4911">
            <a:off x="2363305" y="1488658"/>
            <a:ext cx="2317003" cy="3435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213" y="404664"/>
            <a:ext cx="3360374" cy="2520280"/>
          </a:xfrm>
        </p:spPr>
      </p:pic>
      <p:pic>
        <p:nvPicPr>
          <p:cNvPr id="10" name="図 9" descr="C:\Users\ron\Desktop\電球.png電球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847529" y="581412"/>
            <a:ext cx="3023685" cy="3023235"/>
          </a:xfrm>
          <a:prstGeom prst="rect">
            <a:avLst/>
          </a:prstGeom>
        </p:spPr>
      </p:pic>
      <p:pic>
        <p:nvPicPr>
          <p:cNvPr id="11" name="コンテンツ プレースホルダー 3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056" y="2204864"/>
            <a:ext cx="3360374" cy="2520280"/>
          </a:xfrm>
          <a:prstGeom prst="rect">
            <a:avLst/>
          </a:prstGeom>
        </p:spPr>
      </p:pic>
      <p:pic>
        <p:nvPicPr>
          <p:cNvPr id="12" name="コンテンツ プレースホルダー 3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2564904"/>
            <a:ext cx="3360374" cy="2520280"/>
          </a:xfrm>
          <a:prstGeom prst="rect">
            <a:avLst/>
          </a:prstGeom>
        </p:spPr>
      </p:pic>
      <p:pic>
        <p:nvPicPr>
          <p:cNvPr id="13" name="コンテンツ プレースホルダー 3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98" y="4149080"/>
            <a:ext cx="3360374" cy="2520280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5219877" y="5409221"/>
            <a:ext cx="5124991" cy="119860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0" dirty="0"/>
              <a:t>Twenty pens.</a:t>
            </a:r>
            <a:endParaRPr lang="ja-JP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531" y="-1"/>
            <a:ext cx="7842359" cy="6861075"/>
          </a:xfrm>
        </p:spPr>
      </p:pic>
      <p:sp>
        <p:nvSpPr>
          <p:cNvPr id="3" name="下矢印 2"/>
          <p:cNvSpPr/>
          <p:nvPr/>
        </p:nvSpPr>
        <p:spPr>
          <a:xfrm rot="10800000">
            <a:off x="2855640" y="3601345"/>
            <a:ext cx="936104" cy="93610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下矢印 4"/>
          <p:cNvSpPr/>
          <p:nvPr/>
        </p:nvSpPr>
        <p:spPr>
          <a:xfrm rot="10800000">
            <a:off x="4655840" y="3612813"/>
            <a:ext cx="936104" cy="93610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" name="下矢印 6"/>
          <p:cNvSpPr/>
          <p:nvPr/>
        </p:nvSpPr>
        <p:spPr>
          <a:xfrm rot="10800000">
            <a:off x="6056309" y="3636340"/>
            <a:ext cx="936104" cy="93610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下矢印 7"/>
          <p:cNvSpPr/>
          <p:nvPr/>
        </p:nvSpPr>
        <p:spPr>
          <a:xfrm rot="10800000">
            <a:off x="8651035" y="3636340"/>
            <a:ext cx="936104" cy="93610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575720" y="4941163"/>
            <a:ext cx="4496810" cy="13440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0" dirty="0" smtClean="0"/>
              <a:t>five </a:t>
            </a:r>
            <a:r>
              <a:rPr lang="en-US" altLang="ja-JP" sz="6000" dirty="0"/>
              <a:t>horses.</a:t>
            </a:r>
            <a:endParaRPr lang="ja-JP" altLang="en-US" sz="6000" dirty="0"/>
          </a:p>
        </p:txBody>
      </p:sp>
      <p:sp>
        <p:nvSpPr>
          <p:cNvPr id="10" name="下矢印 9"/>
          <p:cNvSpPr/>
          <p:nvPr/>
        </p:nvSpPr>
        <p:spPr>
          <a:xfrm rot="10800000">
            <a:off x="7428148" y="3636340"/>
            <a:ext cx="936104" cy="93610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983" y="107548"/>
            <a:ext cx="2368640" cy="79397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まとめ！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6983" y="1146220"/>
            <a:ext cx="11976279" cy="539624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6600" dirty="0"/>
              <a:t>How many ~?</a:t>
            </a:r>
            <a:r>
              <a:rPr lang="ja-JP" altLang="en-US" sz="6600" dirty="0"/>
              <a:t>　</a:t>
            </a:r>
            <a:r>
              <a:rPr lang="ja-JP" altLang="en-US" sz="4000" dirty="0"/>
              <a:t>はどんな意味？</a:t>
            </a:r>
            <a:endParaRPr lang="en-US" altLang="ja-JP" sz="4000" dirty="0"/>
          </a:p>
          <a:p>
            <a:r>
              <a:rPr lang="ja-JP" altLang="en-US" sz="6600" dirty="0"/>
              <a:t>　</a:t>
            </a:r>
            <a:r>
              <a:rPr lang="ja-JP" altLang="en-US" sz="6600" dirty="0"/>
              <a:t>⇒いくつの～</a:t>
            </a:r>
            <a:endParaRPr lang="en-US" altLang="ja-JP" sz="6600" dirty="0"/>
          </a:p>
          <a:p>
            <a:r>
              <a:rPr lang="en-US" altLang="ja-JP" sz="6600" dirty="0"/>
              <a:t>How </a:t>
            </a:r>
            <a:r>
              <a:rPr lang="en-US" altLang="ja-JP" sz="6600" dirty="0" smtClean="0"/>
              <a:t>many   </a:t>
            </a:r>
            <a:r>
              <a:rPr lang="ja-JP" altLang="en-US" sz="4000" dirty="0" smtClean="0"/>
              <a:t>を</a:t>
            </a:r>
            <a:r>
              <a:rPr lang="ja-JP" altLang="en-US" sz="4000" dirty="0"/>
              <a:t>普通の文につけて</a:t>
            </a:r>
            <a:endParaRPr lang="en-US" altLang="ja-JP" sz="4000" dirty="0"/>
          </a:p>
          <a:p>
            <a:r>
              <a:rPr lang="ja-JP" altLang="en-US" sz="6600" dirty="0"/>
              <a:t>　</a:t>
            </a:r>
            <a:r>
              <a:rPr lang="en-US" altLang="ja-JP" sz="6600" u="sng" dirty="0">
                <a:solidFill>
                  <a:srgbClr val="FF0000"/>
                </a:solidFill>
              </a:rPr>
              <a:t>How many</a:t>
            </a:r>
            <a:r>
              <a:rPr lang="en-US" altLang="ja-JP" sz="6600" u="sng" dirty="0"/>
              <a:t> pen</a:t>
            </a:r>
            <a:r>
              <a:rPr lang="en-US" altLang="ja-JP" sz="6600" u="sng" dirty="0">
                <a:solidFill>
                  <a:srgbClr val="FF0000"/>
                </a:solidFill>
              </a:rPr>
              <a:t>s</a:t>
            </a:r>
            <a:r>
              <a:rPr lang="en-US" altLang="ja-JP" sz="6600" u="sng" dirty="0"/>
              <a:t> do you have?</a:t>
            </a:r>
            <a:endParaRPr lang="en-US" altLang="ja-JP" sz="6600" u="sng" dirty="0"/>
          </a:p>
          <a:p>
            <a:r>
              <a:rPr lang="ja-JP" altLang="en-US" sz="5400" u="sng" dirty="0">
                <a:solidFill>
                  <a:srgbClr val="00B050"/>
                </a:solidFill>
              </a:rPr>
              <a:t>「あなたは何本ペンがありますか。」</a:t>
            </a:r>
            <a:endParaRPr lang="en-US" altLang="ja-JP" sz="5400" u="sng" dirty="0">
              <a:solidFill>
                <a:srgbClr val="00B050"/>
              </a:solidFill>
            </a:endParaRPr>
          </a:p>
        </p:txBody>
      </p:sp>
      <p:sp>
        <p:nvSpPr>
          <p:cNvPr id="4" name="円形吹き出し 3"/>
          <p:cNvSpPr/>
          <p:nvPr/>
        </p:nvSpPr>
        <p:spPr>
          <a:xfrm>
            <a:off x="8742219" y="1911927"/>
            <a:ext cx="3144981" cy="1205345"/>
          </a:xfrm>
          <a:prstGeom prst="wedgeEllipseCallout">
            <a:avLst>
              <a:gd name="adj1" fmla="val -122695"/>
              <a:gd name="adj2" fmla="val 1647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 smtClean="0"/>
              <a:t>ここは</a:t>
            </a:r>
            <a:endParaRPr lang="en-US" altLang="ja-JP" sz="3600" b="1" dirty="0" smtClean="0"/>
          </a:p>
          <a:p>
            <a:pPr algn="ctr"/>
            <a:r>
              <a:rPr kumimoji="1" lang="ja-JP" altLang="en-US" sz="3600" b="1" dirty="0" smtClean="0"/>
              <a:t>複数形！</a:t>
            </a:r>
            <a:endParaRPr kumimoji="1" lang="ja-JP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p>
            <a:r>
              <a:rPr lang="en-US" altLang="ja-JP" sz="7200"/>
              <a:t>Let’s Practice again!</a:t>
            </a:r>
            <a:endParaRPr lang="en-US" altLang="ja-JP" sz="7200"/>
          </a:p>
        </p:txBody>
      </p:sp>
      <p:sp>
        <p:nvSpPr>
          <p:cNvPr id="3" name="コンテンツプレースホルダ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ja-JP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5520" y="188640"/>
            <a:ext cx="3250704" cy="1143000"/>
          </a:xfrm>
        </p:spPr>
        <p:txBody>
          <a:bodyPr/>
          <a:lstStyle/>
          <a:p>
            <a:r>
              <a:rPr kumimoji="1" lang="en-US" altLang="ja-JP" dirty="0" smtClean="0"/>
              <a:t>How many ?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880" y="659375"/>
            <a:ext cx="5184576" cy="4535422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4911">
            <a:off x="2363305" y="1488658"/>
            <a:ext cx="2317003" cy="343515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951272" y="5483860"/>
            <a:ext cx="10632078" cy="11079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6600" b="1" dirty="0"/>
              <a:t>How many dogs do you have?</a:t>
            </a:r>
            <a:endParaRPr lang="ja-JP" alt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896" y="2755010"/>
            <a:ext cx="2057862" cy="1800200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258" y="2744924"/>
            <a:ext cx="2057862" cy="1800200"/>
          </a:xfrm>
          <a:prstGeom prst="rect">
            <a:avLst/>
          </a:prstGeom>
        </p:spPr>
      </p:pic>
      <p:pic>
        <p:nvPicPr>
          <p:cNvPr id="6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194" y="934489"/>
            <a:ext cx="2057862" cy="1800200"/>
          </a:xfrm>
          <a:prstGeom prst="rect">
            <a:avLst/>
          </a:prstGeom>
        </p:spPr>
      </p:pic>
      <p:pic>
        <p:nvPicPr>
          <p:cNvPr id="7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944" y="944724"/>
            <a:ext cx="2057862" cy="1800200"/>
          </a:xfrm>
          <a:prstGeom prst="rect">
            <a:avLst/>
          </a:prstGeom>
        </p:spPr>
      </p:pic>
      <p:pic>
        <p:nvPicPr>
          <p:cNvPr id="8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944" y="4545124"/>
            <a:ext cx="2057862" cy="1800200"/>
          </a:xfrm>
          <a:prstGeom prst="rect">
            <a:avLst/>
          </a:prstGeom>
        </p:spPr>
      </p:pic>
      <p:pic>
        <p:nvPicPr>
          <p:cNvPr id="9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194" y="4555210"/>
            <a:ext cx="2057862" cy="1800200"/>
          </a:xfrm>
          <a:prstGeom prst="rect">
            <a:avLst/>
          </a:prstGeom>
        </p:spPr>
      </p:pic>
      <p:pic>
        <p:nvPicPr>
          <p:cNvPr id="10" name="図 9" descr="C:\Users\ron\Desktop\電球.png電球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847529" y="581412"/>
            <a:ext cx="3023685" cy="3023235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800066" y="5432774"/>
            <a:ext cx="6591869" cy="13234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8000" b="1" dirty="0"/>
              <a:t>I have six dogs.</a:t>
            </a:r>
            <a:endParaRPr lang="ja-JP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5520" y="188640"/>
            <a:ext cx="3250704" cy="1143000"/>
          </a:xfrm>
        </p:spPr>
        <p:txBody>
          <a:bodyPr/>
          <a:lstStyle/>
          <a:p>
            <a:r>
              <a:rPr kumimoji="1" lang="en-US" altLang="ja-JP" dirty="0" smtClean="0"/>
              <a:t>How many ?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880" y="1221371"/>
            <a:ext cx="5184576" cy="4397043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4911">
            <a:off x="2363305" y="1488658"/>
            <a:ext cx="2317003" cy="3435159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066597" y="5442170"/>
            <a:ext cx="10375661" cy="11079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6600" b="1" dirty="0"/>
              <a:t>How many cats do you have?</a:t>
            </a:r>
            <a:endParaRPr lang="ja-JP" alt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7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204" y="659570"/>
            <a:ext cx="2397814" cy="2033588"/>
          </a:xfrm>
          <a:prstGeom prst="rect">
            <a:avLst/>
          </a:prstGeom>
        </p:spPr>
      </p:pic>
      <p:pic>
        <p:nvPicPr>
          <p:cNvPr id="10" name="図 9" descr="C:\Users\ron\Desktop\電球.png電球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878009" y="624592"/>
            <a:ext cx="3023685" cy="3023235"/>
          </a:xfrm>
          <a:prstGeom prst="rect">
            <a:avLst/>
          </a:prstGeom>
        </p:spPr>
      </p:pic>
      <p:pic>
        <p:nvPicPr>
          <p:cNvPr id="12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858" y="2267447"/>
            <a:ext cx="2838506" cy="2407339"/>
          </a:xfrm>
          <a:prstGeom prst="rect">
            <a:avLst/>
          </a:prstGeom>
        </p:spPr>
      </p:pic>
      <p:pic>
        <p:nvPicPr>
          <p:cNvPr id="13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5076" y="3708398"/>
            <a:ext cx="3930070" cy="3333095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490378" y="5374945"/>
            <a:ext cx="7441653" cy="13234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8000" b="1" dirty="0"/>
              <a:t>I have three cats.</a:t>
            </a:r>
            <a:endParaRPr lang="ja-JP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905" y="2492897"/>
            <a:ext cx="1804789" cy="1804789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1" y="476673"/>
            <a:ext cx="1804789" cy="1804789"/>
          </a:xfrm>
          <a:prstGeom prst="rect">
            <a:avLst/>
          </a:prstGeom>
        </p:spPr>
      </p:pic>
      <p:pic>
        <p:nvPicPr>
          <p:cNvPr id="6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913" y="476671"/>
            <a:ext cx="1804789" cy="1804789"/>
          </a:xfrm>
          <a:prstGeom prst="rect">
            <a:avLst/>
          </a:prstGeom>
        </p:spPr>
      </p:pic>
      <p:pic>
        <p:nvPicPr>
          <p:cNvPr id="7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217" y="476673"/>
            <a:ext cx="1804789" cy="1804789"/>
          </a:xfrm>
          <a:prstGeom prst="rect">
            <a:avLst/>
          </a:prstGeom>
        </p:spPr>
      </p:pic>
      <p:pic>
        <p:nvPicPr>
          <p:cNvPr id="8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193" y="4437113"/>
            <a:ext cx="1804789" cy="1804789"/>
          </a:xfrm>
          <a:prstGeom prst="rect">
            <a:avLst/>
          </a:prstGeom>
        </p:spPr>
      </p:pic>
      <p:pic>
        <p:nvPicPr>
          <p:cNvPr id="9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732" y="4417394"/>
            <a:ext cx="1804789" cy="1804789"/>
          </a:xfrm>
          <a:prstGeom prst="rect">
            <a:avLst/>
          </a:prstGeom>
        </p:spPr>
      </p:pic>
      <p:pic>
        <p:nvPicPr>
          <p:cNvPr id="10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97" y="4653137"/>
            <a:ext cx="1804789" cy="1804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5520" y="188640"/>
            <a:ext cx="3250704" cy="1143000"/>
          </a:xfrm>
        </p:spPr>
        <p:txBody>
          <a:bodyPr/>
          <a:lstStyle/>
          <a:p>
            <a:r>
              <a:rPr kumimoji="1" lang="en-US" altLang="ja-JP" dirty="0" smtClean="0"/>
              <a:t>How many ?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457" y="1195554"/>
            <a:ext cx="4535422" cy="4535422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4911">
            <a:off x="2363305" y="1488658"/>
            <a:ext cx="2317003" cy="3435159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921887" y="5517232"/>
            <a:ext cx="10611238" cy="11079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6600" b="1" dirty="0"/>
              <a:t>How many balls do you have?</a:t>
            </a:r>
            <a:endParaRPr lang="ja-JP" alt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8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920" y="1628800"/>
            <a:ext cx="1800200" cy="1800200"/>
          </a:xfrm>
          <a:prstGeom prst="rect">
            <a:avLst/>
          </a:prstGeom>
        </p:spPr>
      </p:pic>
      <p:pic>
        <p:nvPicPr>
          <p:cNvPr id="10" name="図 9" descr="C:\Users\ron\Desktop\電球.png電球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847529" y="581412"/>
            <a:ext cx="3023685" cy="3023235"/>
          </a:xfrm>
          <a:prstGeom prst="rect">
            <a:avLst/>
          </a:prstGeom>
        </p:spPr>
      </p:pic>
      <p:pic>
        <p:nvPicPr>
          <p:cNvPr id="11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368" y="1628800"/>
            <a:ext cx="1800200" cy="1800200"/>
          </a:xfrm>
          <a:prstGeom prst="rect">
            <a:avLst/>
          </a:prstGeom>
        </p:spPr>
      </p:pic>
      <p:pic>
        <p:nvPicPr>
          <p:cNvPr id="13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969" y="1628800"/>
            <a:ext cx="1800200" cy="1800200"/>
          </a:xfrm>
          <a:prstGeom prst="rect">
            <a:avLst/>
          </a:prstGeom>
        </p:spPr>
      </p:pic>
      <p:pic>
        <p:nvPicPr>
          <p:cNvPr id="14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568" y="1628800"/>
            <a:ext cx="1800200" cy="1800200"/>
          </a:xfrm>
          <a:prstGeom prst="rect">
            <a:avLst/>
          </a:prstGeom>
        </p:spPr>
      </p:pic>
      <p:pic>
        <p:nvPicPr>
          <p:cNvPr id="15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213" y="4077072"/>
            <a:ext cx="1800200" cy="1800200"/>
          </a:xfrm>
          <a:prstGeom prst="rect">
            <a:avLst/>
          </a:prstGeom>
        </p:spPr>
      </p:pic>
      <p:pic>
        <p:nvPicPr>
          <p:cNvPr id="16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980" y="4077072"/>
            <a:ext cx="1800200" cy="1800200"/>
          </a:xfrm>
          <a:prstGeom prst="rect">
            <a:avLst/>
          </a:prstGeom>
        </p:spPr>
      </p:pic>
      <p:pic>
        <p:nvPicPr>
          <p:cNvPr id="17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124" y="4077072"/>
            <a:ext cx="1800200" cy="1800200"/>
          </a:xfrm>
          <a:prstGeom prst="rect">
            <a:avLst/>
          </a:prstGeom>
        </p:spPr>
      </p:pic>
      <p:pic>
        <p:nvPicPr>
          <p:cNvPr id="18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320" y="4077072"/>
            <a:ext cx="1800200" cy="1800200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2302116" y="5215553"/>
            <a:ext cx="7582653" cy="13234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8000" b="1" dirty="0"/>
              <a:t>I have eight balls.</a:t>
            </a:r>
            <a:endParaRPr lang="ja-JP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5520" y="188640"/>
            <a:ext cx="3250704" cy="1143000"/>
          </a:xfrm>
        </p:spPr>
        <p:txBody>
          <a:bodyPr/>
          <a:lstStyle/>
          <a:p>
            <a:r>
              <a:rPr kumimoji="1" lang="en-US" altLang="ja-JP" dirty="0" smtClean="0"/>
              <a:t>How many ?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888" y="1772817"/>
            <a:ext cx="5184576" cy="3223453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4911">
            <a:off x="2363305" y="1488658"/>
            <a:ext cx="2317003" cy="3435159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51268" y="5458103"/>
            <a:ext cx="10994356" cy="11079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6600" b="1" dirty="0"/>
              <a:t>How many buses do you have?</a:t>
            </a:r>
            <a:endParaRPr lang="ja-JP" alt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0" name="図 9" descr="C:\Users\ron\Desktop\電球.png電球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57489" y="425837"/>
            <a:ext cx="3023685" cy="3023235"/>
          </a:xfrm>
          <a:prstGeom prst="rect">
            <a:avLst/>
          </a:prstGeom>
        </p:spPr>
      </p:pic>
      <p:pic>
        <p:nvPicPr>
          <p:cNvPr id="9" name="コンテンツ プレースホルダ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555" y="3212977"/>
            <a:ext cx="2812294" cy="1748513"/>
          </a:xfrm>
          <a:prstGeom prst="rect">
            <a:avLst/>
          </a:prstGeom>
        </p:spPr>
      </p:pic>
      <p:pic>
        <p:nvPicPr>
          <p:cNvPr id="11" name="コンテンツ プレースホルダー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840" y="3212977"/>
            <a:ext cx="2812294" cy="1748513"/>
          </a:xfrm>
          <a:prstGeom prst="rect">
            <a:avLst/>
          </a:prstGeom>
        </p:spPr>
      </p:pic>
      <p:pic>
        <p:nvPicPr>
          <p:cNvPr id="12" name="コンテンツ プレースホルダー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128" y="3212977"/>
            <a:ext cx="2812294" cy="1748513"/>
          </a:xfrm>
          <a:prstGeom prst="rect">
            <a:avLst/>
          </a:prstGeom>
        </p:spPr>
      </p:pic>
      <p:pic>
        <p:nvPicPr>
          <p:cNvPr id="13" name="コンテンツ プレースホルダー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555" y="4704152"/>
            <a:ext cx="2812294" cy="1748513"/>
          </a:xfrm>
          <a:prstGeom prst="rect">
            <a:avLst/>
          </a:prstGeom>
        </p:spPr>
      </p:pic>
      <p:pic>
        <p:nvPicPr>
          <p:cNvPr id="14" name="コンテンツ プレースホルダー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840" y="4704152"/>
            <a:ext cx="2812294" cy="1748513"/>
          </a:xfrm>
          <a:prstGeom prst="rect">
            <a:avLst/>
          </a:prstGeom>
        </p:spPr>
      </p:pic>
      <p:pic>
        <p:nvPicPr>
          <p:cNvPr id="15" name="コンテンツ プレースホルダー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128" y="4704152"/>
            <a:ext cx="2812294" cy="1748513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3281018" y="520828"/>
            <a:ext cx="8401659" cy="156966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9600" b="1" dirty="0"/>
              <a:t>I have six buses.</a:t>
            </a:r>
            <a:endParaRPr lang="ja-JP" alt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5520" y="188640"/>
            <a:ext cx="3250704" cy="1143000"/>
          </a:xfrm>
        </p:spPr>
        <p:txBody>
          <a:bodyPr/>
          <a:lstStyle/>
          <a:p>
            <a:r>
              <a:rPr kumimoji="1" lang="en-US" altLang="ja-JP" dirty="0" smtClean="0"/>
              <a:t>How many ?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880" y="982870"/>
            <a:ext cx="5184576" cy="3888432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4911">
            <a:off x="2363305" y="1488658"/>
            <a:ext cx="2317003" cy="3435159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822483" y="5429605"/>
            <a:ext cx="10656122" cy="11079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6600" b="1" dirty="0"/>
              <a:t>How many pens do you have?</a:t>
            </a:r>
            <a:endParaRPr lang="ja-JP" alt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213" y="404664"/>
            <a:ext cx="3360374" cy="2520280"/>
          </a:xfrm>
        </p:spPr>
      </p:pic>
      <p:pic>
        <p:nvPicPr>
          <p:cNvPr id="10" name="図 9" descr="C:\Users\ron\Desktop\電球.png電球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847529" y="581412"/>
            <a:ext cx="3023685" cy="3023235"/>
          </a:xfrm>
          <a:prstGeom prst="rect">
            <a:avLst/>
          </a:prstGeom>
        </p:spPr>
      </p:pic>
      <p:pic>
        <p:nvPicPr>
          <p:cNvPr id="11" name="コンテンツ プレースホルダー 3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056" y="2204864"/>
            <a:ext cx="3360374" cy="2520280"/>
          </a:xfrm>
          <a:prstGeom prst="rect">
            <a:avLst/>
          </a:prstGeom>
        </p:spPr>
      </p:pic>
      <p:pic>
        <p:nvPicPr>
          <p:cNvPr id="12" name="コンテンツ プレースホルダー 3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2564904"/>
            <a:ext cx="3360374" cy="2520280"/>
          </a:xfrm>
          <a:prstGeom prst="rect">
            <a:avLst/>
          </a:prstGeom>
        </p:spPr>
      </p:pic>
      <p:pic>
        <p:nvPicPr>
          <p:cNvPr id="13" name="コンテンツ プレースホルダー 3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98" y="4149080"/>
            <a:ext cx="3360374" cy="252028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847529" y="5376495"/>
            <a:ext cx="8499571" cy="13234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8000" b="1" dirty="0"/>
              <a:t>I have twenty pens.</a:t>
            </a:r>
            <a:endParaRPr lang="ja-JP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983" y="107548"/>
            <a:ext cx="2368640" cy="79397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まとめ！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6983" y="1146220"/>
            <a:ext cx="11976279" cy="539624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6600" dirty="0"/>
              <a:t>How many ~?</a:t>
            </a:r>
            <a:r>
              <a:rPr lang="ja-JP" altLang="en-US" sz="6600" dirty="0"/>
              <a:t>　</a:t>
            </a:r>
            <a:r>
              <a:rPr lang="ja-JP" altLang="en-US" sz="4000" dirty="0"/>
              <a:t>はどんな意味？</a:t>
            </a:r>
            <a:endParaRPr lang="en-US" altLang="ja-JP" sz="4000" dirty="0"/>
          </a:p>
          <a:p>
            <a:r>
              <a:rPr lang="ja-JP" altLang="en-US" sz="6600" dirty="0"/>
              <a:t>　</a:t>
            </a:r>
            <a:r>
              <a:rPr lang="ja-JP" altLang="en-US" sz="6600" dirty="0"/>
              <a:t>⇒いくつの～</a:t>
            </a:r>
            <a:endParaRPr lang="en-US" altLang="ja-JP" sz="6600" dirty="0"/>
          </a:p>
          <a:p>
            <a:r>
              <a:rPr lang="en-US" altLang="ja-JP" sz="6600" dirty="0"/>
              <a:t>How </a:t>
            </a:r>
            <a:r>
              <a:rPr lang="en-US" altLang="ja-JP" sz="6600" dirty="0" smtClean="0"/>
              <a:t>many   </a:t>
            </a:r>
            <a:r>
              <a:rPr lang="ja-JP" altLang="en-US" sz="4000" dirty="0" smtClean="0"/>
              <a:t>を</a:t>
            </a:r>
            <a:r>
              <a:rPr lang="ja-JP" altLang="en-US" sz="4000" dirty="0"/>
              <a:t>普通の文につけて</a:t>
            </a:r>
            <a:endParaRPr lang="en-US" altLang="ja-JP" sz="4000" dirty="0"/>
          </a:p>
          <a:p>
            <a:r>
              <a:rPr lang="ja-JP" altLang="en-US" sz="6600" dirty="0"/>
              <a:t>　</a:t>
            </a:r>
            <a:r>
              <a:rPr lang="en-US" altLang="ja-JP" sz="6600" u="sng" dirty="0">
                <a:solidFill>
                  <a:srgbClr val="FF0000"/>
                </a:solidFill>
              </a:rPr>
              <a:t>How many </a:t>
            </a:r>
            <a:r>
              <a:rPr lang="en-US" altLang="ja-JP" sz="6600" u="sng" dirty="0"/>
              <a:t>pen</a:t>
            </a:r>
            <a:r>
              <a:rPr lang="en-US" altLang="ja-JP" sz="6600" u="sng" dirty="0">
                <a:solidFill>
                  <a:srgbClr val="FF0000"/>
                </a:solidFill>
              </a:rPr>
              <a:t>s</a:t>
            </a:r>
            <a:r>
              <a:rPr lang="en-US" altLang="ja-JP" sz="6600" u="sng" dirty="0"/>
              <a:t> do you have?</a:t>
            </a:r>
            <a:endParaRPr lang="en-US" altLang="ja-JP" sz="6600" u="sng" dirty="0"/>
          </a:p>
          <a:p>
            <a:r>
              <a:rPr lang="ja-JP" altLang="en-US" sz="5400" u="sng" dirty="0">
                <a:solidFill>
                  <a:srgbClr val="00B050"/>
                </a:solidFill>
              </a:rPr>
              <a:t>「あなたは何本ペンがありますか。」</a:t>
            </a:r>
            <a:endParaRPr lang="en-US" altLang="ja-JP" sz="5400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332656"/>
            <a:ext cx="3996444" cy="2664296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6" y="332656"/>
            <a:ext cx="3996444" cy="2664296"/>
          </a:xfrm>
          <a:prstGeom prst="rect">
            <a:avLst/>
          </a:prstGeom>
        </p:spPr>
      </p:pic>
      <p:pic>
        <p:nvPicPr>
          <p:cNvPr id="6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3429000"/>
            <a:ext cx="3996444" cy="2664296"/>
          </a:xfrm>
          <a:prstGeom prst="rect">
            <a:avLst/>
          </a:prstGeom>
        </p:spPr>
      </p:pic>
      <p:pic>
        <p:nvPicPr>
          <p:cNvPr id="7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6" y="3429000"/>
            <a:ext cx="3996444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888" y="2420888"/>
            <a:ext cx="1801368" cy="1801368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404664"/>
            <a:ext cx="1801368" cy="1801368"/>
          </a:xfrm>
          <a:prstGeom prst="rect">
            <a:avLst/>
          </a:prstGeom>
        </p:spPr>
      </p:pic>
      <p:pic>
        <p:nvPicPr>
          <p:cNvPr id="6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880" y="404664"/>
            <a:ext cx="1801368" cy="1801368"/>
          </a:xfrm>
          <a:prstGeom prst="rect">
            <a:avLst/>
          </a:prstGeom>
        </p:spPr>
      </p:pic>
      <p:pic>
        <p:nvPicPr>
          <p:cNvPr id="7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192" y="404664"/>
            <a:ext cx="1801368" cy="1801368"/>
          </a:xfrm>
          <a:prstGeom prst="rect">
            <a:avLst/>
          </a:prstGeom>
        </p:spPr>
      </p:pic>
      <p:pic>
        <p:nvPicPr>
          <p:cNvPr id="8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192" y="2492896"/>
            <a:ext cx="1801368" cy="1801368"/>
          </a:xfrm>
          <a:prstGeom prst="rect">
            <a:avLst/>
          </a:prstGeom>
        </p:spPr>
      </p:pic>
      <p:pic>
        <p:nvPicPr>
          <p:cNvPr id="9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16" y="2492896"/>
            <a:ext cx="1801368" cy="1801368"/>
          </a:xfrm>
          <a:prstGeom prst="rect">
            <a:avLst/>
          </a:prstGeom>
        </p:spPr>
      </p:pic>
      <p:pic>
        <p:nvPicPr>
          <p:cNvPr id="10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888" y="4581128"/>
            <a:ext cx="1801368" cy="1801368"/>
          </a:xfrm>
          <a:prstGeom prst="rect">
            <a:avLst/>
          </a:prstGeom>
        </p:spPr>
      </p:pic>
      <p:pic>
        <p:nvPicPr>
          <p:cNvPr id="11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192" y="4653136"/>
            <a:ext cx="1801368" cy="1801368"/>
          </a:xfrm>
          <a:prstGeom prst="rect">
            <a:avLst/>
          </a:prstGeom>
        </p:spPr>
      </p:pic>
      <p:pic>
        <p:nvPicPr>
          <p:cNvPr id="12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16" y="4653136"/>
            <a:ext cx="1801368" cy="1801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 descr="C:\Users\ron\Desktop\book.pngbook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4955985" y="2276872"/>
            <a:ext cx="2232025" cy="2232248"/>
          </a:xfrm>
        </p:spPr>
      </p:pic>
      <p:pic>
        <p:nvPicPr>
          <p:cNvPr id="5" name="コンテンツ プレースホルダー 3" descr="C:\Users\ron\Desktop\book.pngbook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219680" y="332656"/>
            <a:ext cx="2232025" cy="2232248"/>
          </a:xfrm>
          <a:prstGeom prst="rect">
            <a:avLst/>
          </a:prstGeom>
        </p:spPr>
      </p:pic>
      <p:pic>
        <p:nvPicPr>
          <p:cNvPr id="6" name="コンテンツ プレースホルダー 3" descr="C:\Users\ron\Desktop\book.pngbook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7620280" y="332656"/>
            <a:ext cx="2232025" cy="2232248"/>
          </a:xfrm>
          <a:prstGeom prst="rect">
            <a:avLst/>
          </a:prstGeom>
        </p:spPr>
      </p:pic>
      <p:pic>
        <p:nvPicPr>
          <p:cNvPr id="7" name="コンテンツ プレースホルダー 3" descr="C:\Users\ron\Desktop\book.pngbook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7620280" y="4221088"/>
            <a:ext cx="2232025" cy="2232248"/>
          </a:xfrm>
          <a:prstGeom prst="rect">
            <a:avLst/>
          </a:prstGeom>
        </p:spPr>
      </p:pic>
      <p:pic>
        <p:nvPicPr>
          <p:cNvPr id="8" name="コンテンツ プレースホルダー 3" descr="C:\Users\ron\Desktop\book.pngbook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507712" y="4221088"/>
            <a:ext cx="2232025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872" y="620688"/>
            <a:ext cx="2160240" cy="2160240"/>
          </a:xfrm>
        </p:spPr>
      </p:pic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76" y="620688"/>
            <a:ext cx="2160240" cy="2160240"/>
          </a:xfrm>
          <a:prstGeom prst="rect">
            <a:avLst/>
          </a:prstGeom>
        </p:spPr>
      </p:pic>
      <p:pic>
        <p:nvPicPr>
          <p:cNvPr id="6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00" y="620688"/>
            <a:ext cx="2160240" cy="2160240"/>
          </a:xfrm>
          <a:prstGeom prst="rect">
            <a:avLst/>
          </a:prstGeom>
        </p:spPr>
      </p:pic>
      <p:pic>
        <p:nvPicPr>
          <p:cNvPr id="7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872" y="3501008"/>
            <a:ext cx="2160240" cy="2160240"/>
          </a:xfrm>
          <a:prstGeom prst="rect">
            <a:avLst/>
          </a:prstGeom>
        </p:spPr>
      </p:pic>
      <p:pic>
        <p:nvPicPr>
          <p:cNvPr id="8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76" y="3501008"/>
            <a:ext cx="2160240" cy="2160240"/>
          </a:xfrm>
          <a:prstGeom prst="rect">
            <a:avLst/>
          </a:prstGeom>
        </p:spPr>
      </p:pic>
      <p:pic>
        <p:nvPicPr>
          <p:cNvPr id="9" name="コンテンツ プレースホルダー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00" y="3501008"/>
            <a:ext cx="2160240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548680"/>
            <a:ext cx="3986936" cy="2962946"/>
          </a:xfrm>
        </p:spPr>
      </p:pic>
      <p:pic>
        <p:nvPicPr>
          <p:cNvPr id="10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464" y="548680"/>
            <a:ext cx="3986936" cy="2962946"/>
          </a:xfrm>
          <a:prstGeom prst="rect">
            <a:avLst/>
          </a:prstGeom>
        </p:spPr>
      </p:pic>
      <p:pic>
        <p:nvPicPr>
          <p:cNvPr id="11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797012"/>
            <a:ext cx="3986936" cy="2962946"/>
          </a:xfrm>
          <a:prstGeom prst="rect">
            <a:avLst/>
          </a:prstGeom>
        </p:spPr>
      </p:pic>
      <p:pic>
        <p:nvPicPr>
          <p:cNvPr id="12" name="コンテンツ プレースホルダー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464" y="3797012"/>
            <a:ext cx="3986936" cy="29629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1055</Words>
  <Application>WPS Presentation</Application>
  <PresentationFormat>ワイド画面</PresentationFormat>
  <Paragraphs>155</Paragraphs>
  <Slides>46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46</vt:i4>
      </vt:variant>
    </vt:vector>
  </HeadingPairs>
  <TitlesOfParts>
    <vt:vector size="55" baseType="lpstr">
      <vt:lpstr>Arial</vt:lpstr>
      <vt:lpstr>ＭＳ Ｐゴシック</vt:lpstr>
      <vt:lpstr>Wingdings</vt:lpstr>
      <vt:lpstr>Calibri Light</vt:lpstr>
      <vt:lpstr>Calibri</vt:lpstr>
      <vt:lpstr>Microsoft YaHei</vt:lpstr>
      <vt:lpstr>ＭＳ Ｐゴシック</vt:lpstr>
      <vt:lpstr>Arial Unicode MS</vt:lpstr>
      <vt:lpstr>Office テーマ</vt:lpstr>
      <vt:lpstr>English Class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違いは？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How many ?</vt:lpstr>
      <vt:lpstr>PowerPoint 演示文稿</vt:lpstr>
      <vt:lpstr>How many ?</vt:lpstr>
      <vt:lpstr>PowerPoint 演示文稿</vt:lpstr>
      <vt:lpstr>How many ?</vt:lpstr>
      <vt:lpstr>PowerPoint 演示文稿</vt:lpstr>
      <vt:lpstr>How many ?</vt:lpstr>
      <vt:lpstr>PowerPoint 演示文稿</vt:lpstr>
      <vt:lpstr>How many ?</vt:lpstr>
      <vt:lpstr>PowerPoint 演示文稿</vt:lpstr>
      <vt:lpstr>PowerPoint 演示文稿</vt:lpstr>
      <vt:lpstr>まとめ！</vt:lpstr>
      <vt:lpstr>PowerPoint 演示文稿</vt:lpstr>
      <vt:lpstr>How many ?</vt:lpstr>
      <vt:lpstr>PowerPoint 演示文稿</vt:lpstr>
      <vt:lpstr>How many ?</vt:lpstr>
      <vt:lpstr>PowerPoint 演示文稿</vt:lpstr>
      <vt:lpstr>How many ?</vt:lpstr>
      <vt:lpstr>PowerPoint 演示文稿</vt:lpstr>
      <vt:lpstr>How many ?</vt:lpstr>
      <vt:lpstr>PowerPoint 演示文稿</vt:lpstr>
      <vt:lpstr>How many ?</vt:lpstr>
      <vt:lpstr>PowerPoint 演示文稿</vt:lpstr>
      <vt:lpstr>まとめ！</vt:lpstr>
    </vt:vector>
  </TitlesOfParts>
  <Company>岡崎市教育委員会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Class</dc:title>
  <dc:creator>杉浦　諭</dc:creator>
  <cp:lastModifiedBy>ron</cp:lastModifiedBy>
  <cp:revision>4</cp:revision>
  <dcterms:created xsi:type="dcterms:W3CDTF">2021-06-09T00:27:00Z</dcterms:created>
  <dcterms:modified xsi:type="dcterms:W3CDTF">2023-01-15T14:29:33Z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1041-11.8.2.10326</vt:lpwstr>
  </property>
</Properties>
</file>