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D195-1FDD-4DBE-8901-47F22D58A02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16B3-E8B9-4BFF-B65D-42F7761329B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 smtClean="0"/>
              <a:t>English Class</a:t>
            </a:r>
            <a:endParaRPr kumimoji="1" lang="ja-JP" altLang="en-US" sz="1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b="1" dirty="0"/>
              <a:t>命令</a:t>
            </a:r>
            <a:r>
              <a:rPr kumimoji="1" lang="ja-JP" altLang="en-US" sz="4400" b="1" dirty="0"/>
              <a:t>形と</a:t>
            </a:r>
            <a:r>
              <a:rPr kumimoji="1" lang="ja-JP" altLang="en-US" sz="4400" b="1" dirty="0"/>
              <a:t>否定命令</a:t>
            </a:r>
            <a:endParaRPr kumimoji="1" lang="ja-JP" alt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3463636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6600" dirty="0" smtClean="0"/>
              <a:t>まとめ！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1819" y="1437697"/>
            <a:ext cx="9178637" cy="52540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altLang="ja-JP" sz="5400" dirty="0"/>
              <a:t>Stop!</a:t>
            </a:r>
            <a:r>
              <a:rPr lang="ja-JP" altLang="en-US" sz="5400" dirty="0"/>
              <a:t>　はどんな意味になる？</a:t>
            </a:r>
            <a:endParaRPr lang="en-US" altLang="ja-JP" sz="5400" dirty="0"/>
          </a:p>
          <a:p>
            <a:r>
              <a:rPr lang="ja-JP" altLang="en-US" sz="5400" dirty="0"/>
              <a:t>　</a:t>
            </a:r>
            <a:r>
              <a:rPr lang="ja-JP" altLang="en-US" sz="5400" dirty="0" smtClean="0"/>
              <a:t>⇒</a:t>
            </a:r>
            <a:r>
              <a:rPr lang="ja-JP" altLang="en-US" sz="5400" dirty="0" smtClean="0"/>
              <a:t>止まって</a:t>
            </a:r>
            <a:r>
              <a:rPr lang="ja-JP" altLang="en-US" sz="5400" dirty="0" smtClean="0"/>
              <a:t>！</a:t>
            </a:r>
            <a:endParaRPr lang="en-US" altLang="ja-JP" sz="5400" dirty="0"/>
          </a:p>
          <a:p>
            <a:r>
              <a:rPr lang="en-US" altLang="ja-JP" sz="5400" dirty="0"/>
              <a:t>Go left.</a:t>
            </a:r>
            <a:r>
              <a:rPr lang="ja-JP" altLang="en-US" sz="5400" dirty="0"/>
              <a:t>　だと？</a:t>
            </a:r>
            <a:endParaRPr lang="en-US" altLang="ja-JP" sz="5400" dirty="0"/>
          </a:p>
          <a:p>
            <a:r>
              <a:rPr lang="ja-JP" altLang="en-US" sz="5400" dirty="0"/>
              <a:t>　⇒左に</a:t>
            </a:r>
            <a:r>
              <a:rPr lang="ja-JP" altLang="en-US" sz="5400" dirty="0" smtClean="0"/>
              <a:t>行</a:t>
            </a:r>
            <a:r>
              <a:rPr lang="ja-JP" altLang="en-US" sz="5400" dirty="0"/>
              <a:t>って</a:t>
            </a:r>
            <a:r>
              <a:rPr lang="ja-JP" altLang="en-US" sz="5400" dirty="0" smtClean="0"/>
              <a:t>。</a:t>
            </a:r>
            <a:endParaRPr lang="en-US" altLang="ja-JP" sz="5400" dirty="0"/>
          </a:p>
          <a:p>
            <a:r>
              <a:rPr lang="en-US" altLang="ja-JP" sz="5400" dirty="0"/>
              <a:t>Go right.</a:t>
            </a:r>
            <a:r>
              <a:rPr lang="ja-JP" altLang="en-US" sz="5400" dirty="0"/>
              <a:t>　だと？</a:t>
            </a:r>
            <a:endParaRPr lang="en-US" altLang="ja-JP" sz="5400" dirty="0"/>
          </a:p>
          <a:p>
            <a:r>
              <a:rPr lang="ja-JP" altLang="en-US" sz="5400" dirty="0"/>
              <a:t>　⇒右に</a:t>
            </a:r>
            <a:r>
              <a:rPr lang="ja-JP" altLang="en-US" sz="5400" dirty="0" smtClean="0"/>
              <a:t>行って。</a:t>
            </a:r>
            <a:endParaRPr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3297382" cy="10252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6600" dirty="0" smtClean="0"/>
              <a:t>まとめ！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761" y="1447116"/>
            <a:ext cx="11165983" cy="4721864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動作を表す言葉（動詞）が最初に来ると、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「</a:t>
            </a:r>
            <a:r>
              <a:rPr lang="ja-JP" altLang="en-US" sz="4000" dirty="0" err="1" smtClean="0"/>
              <a:t>～しなさい</a:t>
            </a:r>
            <a:r>
              <a:rPr lang="ja-JP" altLang="en-US" sz="4000" dirty="0" smtClean="0"/>
              <a:t>」という意味に変わる。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⇒　</a:t>
            </a:r>
            <a:r>
              <a:rPr lang="ja-JP" altLang="en-US" sz="8800" u="sng" dirty="0"/>
              <a:t>命令形（命令文）</a:t>
            </a:r>
            <a:endParaRPr lang="en-US" altLang="ja-JP" sz="8800" u="sng" dirty="0"/>
          </a:p>
          <a:p>
            <a:endParaRPr lang="en-US" altLang="ja-JP" sz="4000" dirty="0" smtClean="0"/>
          </a:p>
          <a:p>
            <a:r>
              <a:rPr lang="ja-JP" altLang="en-US" sz="4800" b="1" dirty="0" smtClean="0">
                <a:solidFill>
                  <a:srgbClr val="00B050"/>
                </a:solidFill>
              </a:rPr>
              <a:t>★今回は３種類の命令形を紹介します。</a:t>
            </a:r>
            <a:endParaRPr lang="en-US" altLang="ja-JP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473913"/>
            <a:ext cx="11011968" cy="443059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885997" y="4882031"/>
            <a:ext cx="3923638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1500" b="1" dirty="0" smtClean="0"/>
              <a:t>Swim.</a:t>
            </a:r>
            <a:endParaRPr lang="ja-JP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08" y="191139"/>
            <a:ext cx="7418055" cy="666686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26956" y="4879727"/>
            <a:ext cx="6273705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1500" b="1" dirty="0" smtClean="0"/>
              <a:t>Watch TV.</a:t>
            </a:r>
            <a:endParaRPr lang="ja-JP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51" y="191139"/>
            <a:ext cx="4884222" cy="666686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81624" y="4738058"/>
            <a:ext cx="2993127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1500" b="1" dirty="0" smtClean="0"/>
              <a:t>Run.</a:t>
            </a:r>
            <a:endParaRPr lang="ja-JP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36" y="191139"/>
            <a:ext cx="6520013" cy="666686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74187" y="5219268"/>
            <a:ext cx="6713697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8800" b="1" dirty="0" smtClean="0"/>
              <a:t>Study English.</a:t>
            </a:r>
            <a:endParaRPr lang="ja-JP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音痴.png音痴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84090" y="220980"/>
            <a:ext cx="6807200" cy="641540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838200" y="4658255"/>
            <a:ext cx="3129383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1500" b="1" dirty="0" smtClean="0"/>
              <a:t>Sing.</a:t>
            </a:r>
            <a:endParaRPr lang="ja-JP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走る人.png走る人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45716" y="0"/>
            <a:ext cx="5502275" cy="6619741"/>
          </a:xfrm>
        </p:spPr>
      </p:pic>
      <p:sp>
        <p:nvSpPr>
          <p:cNvPr id="6" name="乗算記号 5"/>
          <p:cNvSpPr/>
          <p:nvPr/>
        </p:nvSpPr>
        <p:spPr>
          <a:xfrm>
            <a:off x="4625949" y="791674"/>
            <a:ext cx="5544616" cy="5443382"/>
          </a:xfrm>
          <a:prstGeom prst="mathMultiply">
            <a:avLst>
              <a:gd name="adj1" fmla="val 9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04220" y="5357651"/>
            <a:ext cx="6082145" cy="1025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run.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53" y="185239"/>
            <a:ext cx="9677838" cy="6382887"/>
          </a:xfrm>
        </p:spPr>
      </p:pic>
      <p:sp>
        <p:nvSpPr>
          <p:cNvPr id="6" name="乗算記号 5"/>
          <p:cNvSpPr/>
          <p:nvPr/>
        </p:nvSpPr>
        <p:spPr>
          <a:xfrm>
            <a:off x="4549249" y="654991"/>
            <a:ext cx="5544616" cy="5443382"/>
          </a:xfrm>
          <a:prstGeom prst="mathMultiply">
            <a:avLst>
              <a:gd name="adj1" fmla="val 9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4220" y="5357651"/>
            <a:ext cx="6936738" cy="12104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swim.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食べる人.png食べる人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63464" y="193240"/>
            <a:ext cx="6456680" cy="6555290"/>
          </a:xfrm>
        </p:spPr>
      </p:pic>
      <p:sp>
        <p:nvSpPr>
          <p:cNvPr id="6" name="乗算記号 5"/>
          <p:cNvSpPr/>
          <p:nvPr/>
        </p:nvSpPr>
        <p:spPr>
          <a:xfrm>
            <a:off x="4351688" y="559853"/>
            <a:ext cx="5544616" cy="5443382"/>
          </a:xfrm>
          <a:prstGeom prst="mathMultiply">
            <a:avLst>
              <a:gd name="adj1" fmla="val 9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4220" y="5357651"/>
            <a:ext cx="6082145" cy="1025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eat.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>
            <a:r>
              <a:rPr lang="en-US" altLang="ja-JP" sz="6000" b="1">
                <a:latin typeface="Verdana" panose="020B0604030504040204" pitchFamily="34" charset="0"/>
                <a:cs typeface="Verdana" panose="020B0604030504040204" pitchFamily="34" charset="0"/>
              </a:rPr>
              <a:t>Say in English!</a:t>
            </a:r>
            <a:endParaRPr lang="en-US" altLang="ja-JP" sz="60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近くでテレビを見る.png近くでテレビを見る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39082" y="139413"/>
            <a:ext cx="6167755" cy="6255888"/>
          </a:xfrm>
        </p:spPr>
      </p:pic>
      <p:sp>
        <p:nvSpPr>
          <p:cNvPr id="6" name="乗算記号 5"/>
          <p:cNvSpPr/>
          <p:nvPr/>
        </p:nvSpPr>
        <p:spPr>
          <a:xfrm>
            <a:off x="7032625" y="2905760"/>
            <a:ext cx="2359660" cy="2623820"/>
          </a:xfrm>
          <a:prstGeom prst="mathMultiply">
            <a:avLst>
              <a:gd name="adj1" fmla="val 97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85889" y="5608087"/>
            <a:ext cx="9474139" cy="1125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watch TV.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4" y="681029"/>
            <a:ext cx="10718321" cy="6054622"/>
          </a:xfrm>
        </p:spPr>
      </p:pic>
      <p:sp>
        <p:nvSpPr>
          <p:cNvPr id="5" name="正方形/長方形 4"/>
          <p:cNvSpPr/>
          <p:nvPr/>
        </p:nvSpPr>
        <p:spPr>
          <a:xfrm>
            <a:off x="404220" y="5357651"/>
            <a:ext cx="6614766" cy="12878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careful.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64" y="487845"/>
            <a:ext cx="9074843" cy="6054622"/>
          </a:xfrm>
        </p:spPr>
      </p:pic>
      <p:sp>
        <p:nvSpPr>
          <p:cNvPr id="5" name="正方形/長方形 4"/>
          <p:cNvSpPr/>
          <p:nvPr/>
        </p:nvSpPr>
        <p:spPr>
          <a:xfrm>
            <a:off x="223915" y="5254619"/>
            <a:ext cx="8520839" cy="12878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ambitious.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05" y="152994"/>
            <a:ext cx="7798350" cy="6661907"/>
          </a:xfrm>
        </p:spPr>
      </p:pic>
      <p:sp>
        <p:nvSpPr>
          <p:cNvPr id="5" name="正方形/長方形 4"/>
          <p:cNvSpPr/>
          <p:nvPr/>
        </p:nvSpPr>
        <p:spPr>
          <a:xfrm>
            <a:off x="404220" y="5357651"/>
            <a:ext cx="6614766" cy="12878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quiet.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04" y="103031"/>
            <a:ext cx="2651975" cy="7682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4800" b="1" dirty="0" smtClean="0"/>
              <a:t>まとめ！</a:t>
            </a:r>
            <a:endParaRPr kumimoji="1" lang="ja-JP" altLang="en-US" sz="4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4851" y="1004553"/>
            <a:ext cx="11320529" cy="5718219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800" b="1" dirty="0" smtClean="0"/>
              <a:t>命令文と否定命令文</a:t>
            </a:r>
            <a:endParaRPr kumimoji="1" lang="en-US" altLang="ja-JP" sz="4800" b="1" dirty="0" smtClean="0"/>
          </a:p>
          <a:p>
            <a:r>
              <a:rPr kumimoji="1" lang="ja-JP" altLang="en-US" sz="3200" b="1" dirty="0" smtClean="0"/>
              <a:t>「</a:t>
            </a:r>
            <a:r>
              <a:rPr kumimoji="1" lang="ja-JP" altLang="en-US" sz="3200" b="1" dirty="0" err="1" smtClean="0"/>
              <a:t>～しなさい</a:t>
            </a:r>
            <a:r>
              <a:rPr kumimoji="1" lang="ja-JP" altLang="en-US" sz="3200" b="1" dirty="0" smtClean="0"/>
              <a:t>」「</a:t>
            </a:r>
            <a:r>
              <a:rPr kumimoji="1" lang="ja-JP" altLang="en-US" sz="3200" b="1" dirty="0" err="1" smtClean="0"/>
              <a:t>～しては</a:t>
            </a:r>
            <a:r>
              <a:rPr kumimoji="1" lang="ja-JP" altLang="en-US" sz="3200" b="1" dirty="0" smtClean="0"/>
              <a:t>いけません」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命令文⇒動詞が最初にくる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		</a:t>
            </a:r>
            <a:r>
              <a:rPr lang="en-US" altLang="ja-JP" sz="6600" b="1" dirty="0" smtClean="0"/>
              <a:t>Swim.</a:t>
            </a:r>
            <a:endParaRPr lang="en-US" altLang="ja-JP" sz="6600" b="1" dirty="0" smtClean="0"/>
          </a:p>
          <a:p>
            <a:r>
              <a:rPr lang="ja-JP" altLang="en-US" sz="3200" b="1" dirty="0" smtClean="0"/>
              <a:t>否定命令文⇒</a:t>
            </a:r>
            <a:r>
              <a:rPr lang="en-US" altLang="ja-JP" sz="3200" b="1" dirty="0" smtClean="0"/>
              <a:t>Don’t </a:t>
            </a:r>
            <a:r>
              <a:rPr lang="ja-JP" altLang="en-US" sz="3200" b="1" dirty="0" smtClean="0"/>
              <a:t>をくっつける</a:t>
            </a:r>
            <a:r>
              <a:rPr lang="en-US" altLang="ja-JP" sz="3200" dirty="0" smtClean="0"/>
              <a:t>	</a:t>
            </a:r>
            <a:r>
              <a:rPr lang="en-US" altLang="ja-JP" sz="6600" b="1" u="sng" dirty="0" smtClean="0"/>
              <a:t>Don’t</a:t>
            </a:r>
            <a:r>
              <a:rPr lang="en-US" altLang="ja-JP" sz="6600" b="1" dirty="0" smtClean="0"/>
              <a:t> swim.</a:t>
            </a:r>
            <a:endParaRPr lang="en-US" altLang="ja-JP" sz="6600" b="1" dirty="0" smtClean="0"/>
          </a:p>
          <a:p>
            <a:r>
              <a:rPr kumimoji="1" lang="en-US" altLang="ja-JP" sz="3200" b="1" dirty="0" smtClean="0"/>
              <a:t>be</a:t>
            </a:r>
            <a:r>
              <a:rPr kumimoji="1" lang="ja-JP" altLang="en-US" sz="3200" b="1" dirty="0" smtClean="0"/>
              <a:t>動詞を使った命令文</a:t>
            </a:r>
            <a:r>
              <a:rPr kumimoji="1" lang="en-US" altLang="ja-JP" sz="3200" dirty="0" smtClean="0"/>
              <a:t>		</a:t>
            </a:r>
            <a:r>
              <a:rPr kumimoji="1" lang="en-US" altLang="ja-JP" sz="3200" dirty="0" smtClean="0"/>
              <a:t>          </a:t>
            </a:r>
            <a:r>
              <a:rPr kumimoji="1" lang="en-US" altLang="ja-JP" sz="6600" b="1" u="sng" dirty="0" smtClean="0"/>
              <a:t>Be</a:t>
            </a:r>
            <a:r>
              <a:rPr kumimoji="1" lang="en-US" altLang="ja-JP" sz="6600" b="1" dirty="0" smtClean="0"/>
              <a:t> </a:t>
            </a:r>
            <a:r>
              <a:rPr kumimoji="1" lang="en-US" altLang="ja-JP" sz="6600" b="1" dirty="0" smtClean="0"/>
              <a:t>careful.</a:t>
            </a:r>
            <a:endParaRPr kumimoji="1" lang="en-US" altLang="ja-JP" sz="6600" b="1" dirty="0" smtClean="0"/>
          </a:p>
          <a:p>
            <a:pPr lvl="1"/>
            <a:r>
              <a:rPr lang="ja-JP" altLang="en-US" sz="3200" b="1" dirty="0" smtClean="0"/>
              <a:t>⇒動詞ではなく、形容詞を使う場合は</a:t>
            </a:r>
            <a:r>
              <a:rPr lang="en-US" altLang="ja-JP" sz="3200" b="1" dirty="0" smtClean="0"/>
              <a:t>be</a:t>
            </a:r>
            <a:r>
              <a:rPr lang="ja-JP" altLang="en-US" sz="3200" b="1" dirty="0" smtClean="0"/>
              <a:t>を使う</a:t>
            </a:r>
            <a:endParaRPr lang="en-US" altLang="ja-JP" sz="3200" b="1" dirty="0" smtClean="0"/>
          </a:p>
          <a:p>
            <a:pPr lvl="1"/>
            <a:r>
              <a:rPr kumimoji="1" lang="ja-JP" altLang="en-US" sz="3200" b="1" dirty="0" smtClean="0"/>
              <a:t>⇒</a:t>
            </a:r>
            <a:r>
              <a:rPr kumimoji="1" lang="en-US" altLang="ja-JP" sz="3200" b="1" dirty="0" smtClean="0"/>
              <a:t>Be quiet.  /  Be strong.  /  Be cool.  /  Be ambitious.  </a:t>
            </a:r>
            <a:r>
              <a:rPr lang="ja-JP" altLang="en-US" sz="3200" b="1" dirty="0" smtClean="0"/>
              <a:t>など</a:t>
            </a:r>
            <a:r>
              <a:rPr lang="ja-JP" altLang="en-US" sz="3200" b="1" dirty="0"/>
              <a:t>。</a:t>
            </a:r>
            <a:endParaRPr kumimoji="1" lang="ja-JP" altLang="en-US" sz="3200" b="1" dirty="0"/>
          </a:p>
        </p:txBody>
      </p:sp>
      <p:sp>
        <p:nvSpPr>
          <p:cNvPr id="4" name="円形吹き出し 3"/>
          <p:cNvSpPr/>
          <p:nvPr/>
        </p:nvSpPr>
        <p:spPr>
          <a:xfrm>
            <a:off x="7426036" y="360218"/>
            <a:ext cx="4017819" cy="1704109"/>
          </a:xfrm>
          <a:prstGeom prst="wedgeEllipseCallout">
            <a:avLst>
              <a:gd name="adj1" fmla="val -46112"/>
              <a:gd name="adj2" fmla="val 649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</a:rPr>
              <a:t>この３種類を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使い分けよう！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8" y="0"/>
            <a:ext cx="6917644" cy="691764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949915" y="4300141"/>
            <a:ext cx="3883114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/>
              <a:t>Stop.</a:t>
            </a:r>
            <a:endParaRPr lang="ja-JP" altLang="en-US" sz="13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1" b="19924"/>
          <a:stretch>
            <a:fillRect/>
          </a:stretch>
        </p:blipFill>
        <p:spPr>
          <a:xfrm>
            <a:off x="1723062" y="365125"/>
            <a:ext cx="8745875" cy="528554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533239" y="4542672"/>
            <a:ext cx="5484643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Go</a:t>
            </a:r>
            <a:r>
              <a:rPr lang="ja-JP" altLang="en-US" sz="13800" dirty="0" smtClean="0"/>
              <a:t> </a:t>
            </a:r>
            <a:r>
              <a:rPr lang="en-US" altLang="ja-JP" sz="13800" dirty="0" smtClean="0"/>
              <a:t>left.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20357"/>
          <a:stretch>
            <a:fillRect/>
          </a:stretch>
        </p:blipFill>
        <p:spPr>
          <a:xfrm rot="10800000">
            <a:off x="1549815" y="764371"/>
            <a:ext cx="9049498" cy="539146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657476" y="4642009"/>
            <a:ext cx="6444008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Go</a:t>
            </a:r>
            <a:r>
              <a:rPr lang="ja-JP" altLang="en-US" sz="13800" dirty="0" smtClean="0"/>
              <a:t> </a:t>
            </a:r>
            <a:r>
              <a:rPr lang="en-US" altLang="ja-JP" sz="13800" dirty="0" smtClean="0"/>
              <a:t>right.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95" y="126026"/>
            <a:ext cx="6608551" cy="6608551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5361261" y="4642009"/>
            <a:ext cx="6665286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Turn</a:t>
            </a:r>
            <a:r>
              <a:rPr lang="ja-JP" altLang="en-US" sz="13800" dirty="0" smtClean="0"/>
              <a:t> </a:t>
            </a:r>
            <a:r>
              <a:rPr lang="en-US" altLang="ja-JP" sz="13800" dirty="0" smtClean="0"/>
              <a:t>left.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1190"/>
          <a:stretch>
            <a:fillRect/>
          </a:stretch>
        </p:blipFill>
        <p:spPr>
          <a:xfrm>
            <a:off x="3039413" y="179322"/>
            <a:ext cx="6465195" cy="6576045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4452648" y="4539376"/>
            <a:ext cx="7624651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Turn</a:t>
            </a:r>
            <a:r>
              <a:rPr lang="ja-JP" altLang="en-US" sz="13800" dirty="0" smtClean="0"/>
              <a:t> </a:t>
            </a:r>
            <a:r>
              <a:rPr lang="en-US" altLang="ja-JP" sz="13800" dirty="0" smtClean="0"/>
              <a:t>right.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88" y="226140"/>
            <a:ext cx="7404125" cy="650505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604509" y="4642009"/>
            <a:ext cx="8492005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Slow</a:t>
            </a:r>
            <a:r>
              <a:rPr lang="ja-JP" altLang="en-US" sz="13800" dirty="0" smtClean="0"/>
              <a:t> </a:t>
            </a:r>
            <a:r>
              <a:rPr lang="en-US" altLang="ja-JP" sz="13800" dirty="0" smtClean="0"/>
              <a:t>down.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9" y="161746"/>
            <a:ext cx="6564151" cy="658044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856300" y="4642009"/>
            <a:ext cx="8212505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3800" dirty="0" smtClean="0"/>
              <a:t>Watch out!</a:t>
            </a:r>
            <a:endParaRPr lang="ja-JP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Presentation</Application>
  <PresentationFormat>ワイド画面</PresentationFormat>
  <Paragraphs>74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Wingdings</vt:lpstr>
      <vt:lpstr>Calibri Light</vt:lpstr>
      <vt:lpstr>Calibri</vt:lpstr>
      <vt:lpstr>Microsoft YaHei</vt:lpstr>
      <vt:lpstr>ＭＳ Ｐゴシック</vt:lpstr>
      <vt:lpstr>Arial Unicode MS</vt:lpstr>
      <vt:lpstr>Verdana</vt:lpstr>
      <vt:lpstr>Office テーマ</vt:lpstr>
      <vt:lpstr>English Class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まとめ！</vt:lpstr>
      <vt:lpstr>まとめ！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まとめ！</vt:lpstr>
    </vt:vector>
  </TitlesOfParts>
  <Company>岡崎市教育委員会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杉浦　諭</dc:creator>
  <cp:lastModifiedBy>ron</cp:lastModifiedBy>
  <cp:revision>5</cp:revision>
  <dcterms:created xsi:type="dcterms:W3CDTF">2021-07-01T02:49:00Z</dcterms:created>
  <dcterms:modified xsi:type="dcterms:W3CDTF">2023-01-16T12:06:52Z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1041-11.8.2.10326</vt:lpwstr>
  </property>
</Properties>
</file>