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86AF2-50C5-4776-86C1-BBE5F25D8C1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9A7E9-ED2B-45E8-B29F-BD1045131E33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13800" b="1" dirty="0" smtClean="0"/>
              <a:t>English Class</a:t>
            </a:r>
            <a:endParaRPr kumimoji="1" lang="en-US" altLang="ja-JP" sz="13800" b="1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z="4800" dirty="0" smtClean="0"/>
              <a:t>1</a:t>
            </a:r>
            <a:r>
              <a:rPr kumimoji="1" lang="ja-JP" altLang="en-US" sz="4800" dirty="0" smtClean="0"/>
              <a:t>年　ローマ字</a:t>
            </a:r>
            <a:endParaRPr kumimoji="1" lang="ja-JP" alt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7288369" cy="120609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次のローマ字が読めるかな？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92747" y="1580925"/>
            <a:ext cx="4699715" cy="4652449"/>
          </a:xfrm>
        </p:spPr>
        <p:txBody>
          <a:bodyPr>
            <a:noAutofit/>
          </a:bodyPr>
          <a:lstStyle/>
          <a:p>
            <a:r>
              <a:rPr kumimoji="1" lang="en-US" altLang="ja-JP" sz="7200" dirty="0" smtClean="0"/>
              <a:t>Tokyo</a:t>
            </a:r>
            <a:endParaRPr kumimoji="1" lang="en-US" altLang="ja-JP" sz="7200" dirty="0" smtClean="0"/>
          </a:p>
          <a:p>
            <a:r>
              <a:rPr lang="en-US" altLang="ja-JP" sz="7200" dirty="0" smtClean="0"/>
              <a:t>Kamakura</a:t>
            </a:r>
            <a:endParaRPr lang="en-US" altLang="ja-JP" sz="7200" dirty="0" smtClean="0"/>
          </a:p>
          <a:p>
            <a:r>
              <a:rPr kumimoji="1" lang="en-US" altLang="ja-JP" sz="7200" dirty="0" smtClean="0"/>
              <a:t>Hokkaido</a:t>
            </a:r>
            <a:endParaRPr kumimoji="1" lang="en-US" altLang="ja-JP" sz="7200" dirty="0" smtClean="0"/>
          </a:p>
          <a:p>
            <a:r>
              <a:rPr lang="en-US" altLang="ja-JP" sz="7200" dirty="0" smtClean="0"/>
              <a:t>Okinawa</a:t>
            </a:r>
            <a:endParaRPr lang="en-US" altLang="ja-JP" sz="7200" dirty="0" smtClean="0"/>
          </a:p>
        </p:txBody>
      </p:sp>
      <p:sp>
        <p:nvSpPr>
          <p:cNvPr id="5" name="コンテンツ プレースホルダー 2"/>
          <p:cNvSpPr txBox="1"/>
          <p:nvPr/>
        </p:nvSpPr>
        <p:spPr>
          <a:xfrm>
            <a:off x="6633693" y="1580925"/>
            <a:ext cx="4699715" cy="46524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200" dirty="0" smtClean="0"/>
              <a:t>Samurai</a:t>
            </a:r>
            <a:endParaRPr lang="en-US" altLang="ja-JP" sz="7200" dirty="0" smtClean="0"/>
          </a:p>
          <a:p>
            <a:r>
              <a:rPr lang="en-US" altLang="ja-JP" sz="7200" dirty="0" smtClean="0"/>
              <a:t>Geisha</a:t>
            </a:r>
            <a:endParaRPr lang="en-US" altLang="ja-JP" sz="7200" dirty="0" smtClean="0"/>
          </a:p>
          <a:p>
            <a:r>
              <a:rPr lang="en-US" altLang="ja-JP" sz="7200" dirty="0" err="1" smtClean="0"/>
              <a:t>Sembei</a:t>
            </a:r>
            <a:endParaRPr lang="en-US" altLang="ja-JP" sz="7200" dirty="0" smtClean="0"/>
          </a:p>
          <a:p>
            <a:r>
              <a:rPr lang="en-US" altLang="ja-JP" sz="7200" dirty="0" err="1" smtClean="0"/>
              <a:t>Gakkou</a:t>
            </a:r>
            <a:endParaRPr lang="en-US" altLang="ja-JP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22739" y="1439258"/>
            <a:ext cx="2884868" cy="4961541"/>
          </a:xfrm>
        </p:spPr>
        <p:txBody>
          <a:bodyPr>
            <a:noAutofit/>
          </a:bodyPr>
          <a:lstStyle/>
          <a:p>
            <a:r>
              <a:rPr lang="ja-JP" altLang="en-US" sz="6000" b="1" dirty="0" smtClean="0"/>
              <a:t>あ　→</a:t>
            </a:r>
            <a:endParaRPr lang="en-US" altLang="ja-JP" sz="6000" b="1" dirty="0" smtClean="0"/>
          </a:p>
          <a:p>
            <a:r>
              <a:rPr kumimoji="1" lang="ja-JP" altLang="en-US" sz="6000" b="1" dirty="0" smtClean="0"/>
              <a:t>い　→</a:t>
            </a:r>
            <a:endParaRPr kumimoji="1" lang="en-US" altLang="ja-JP" sz="6000" b="1" dirty="0" smtClean="0"/>
          </a:p>
          <a:p>
            <a:r>
              <a:rPr kumimoji="1" lang="ja-JP" altLang="en-US" sz="6000" b="1" dirty="0" smtClean="0"/>
              <a:t>う　 →</a:t>
            </a:r>
            <a:endParaRPr kumimoji="1" lang="en-US" altLang="ja-JP" sz="6000" b="1" dirty="0" smtClean="0"/>
          </a:p>
          <a:p>
            <a:r>
              <a:rPr lang="ja-JP" altLang="en-US" sz="6000" b="1" dirty="0" smtClean="0"/>
              <a:t>え　→</a:t>
            </a:r>
            <a:endParaRPr lang="en-US" altLang="ja-JP" sz="6000" b="1" dirty="0" smtClean="0"/>
          </a:p>
          <a:p>
            <a:r>
              <a:rPr kumimoji="1" lang="ja-JP" altLang="en-US" sz="6000" b="1" dirty="0" smtClean="0"/>
              <a:t>お　→</a:t>
            </a:r>
            <a:endParaRPr kumimoji="1" lang="ja-JP" altLang="en-US" sz="6000" b="1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7288369" cy="120609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 smtClean="0"/>
              <a:t>日本語から直せるかな？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 txBox="1"/>
          <p:nvPr/>
        </p:nvSpPr>
        <p:spPr>
          <a:xfrm>
            <a:off x="4597759" y="1439258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/>
              <a:t>a</a:t>
            </a:r>
            <a:endParaRPr lang="ja-JP" altLang="en-US" sz="6000" b="1" dirty="0"/>
          </a:p>
        </p:txBody>
      </p:sp>
      <p:sp>
        <p:nvSpPr>
          <p:cNvPr id="6" name="コンテンツ プレースホルダー 2"/>
          <p:cNvSpPr txBox="1"/>
          <p:nvPr/>
        </p:nvSpPr>
        <p:spPr>
          <a:xfrm>
            <a:off x="4597759" y="2395470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err="1" smtClean="0"/>
              <a:t>i</a:t>
            </a:r>
            <a:endParaRPr lang="ja-JP" altLang="en-US" sz="6000" b="1" dirty="0"/>
          </a:p>
        </p:txBody>
      </p:sp>
      <p:sp>
        <p:nvSpPr>
          <p:cNvPr id="7" name="コンテンツ プレースホルダー 2"/>
          <p:cNvSpPr txBox="1"/>
          <p:nvPr/>
        </p:nvSpPr>
        <p:spPr>
          <a:xfrm>
            <a:off x="4597759" y="3351682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u</a:t>
            </a:r>
            <a:endParaRPr lang="ja-JP" altLang="en-US" sz="6000" b="1" dirty="0"/>
          </a:p>
        </p:txBody>
      </p:sp>
      <p:sp>
        <p:nvSpPr>
          <p:cNvPr id="9" name="コンテンツ プレースホルダー 2"/>
          <p:cNvSpPr txBox="1"/>
          <p:nvPr/>
        </p:nvSpPr>
        <p:spPr>
          <a:xfrm>
            <a:off x="4597759" y="4307894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e</a:t>
            </a:r>
            <a:endParaRPr lang="ja-JP" altLang="en-US" sz="6000" b="1" dirty="0"/>
          </a:p>
        </p:txBody>
      </p:sp>
      <p:sp>
        <p:nvSpPr>
          <p:cNvPr id="10" name="コンテンツ プレースホルダー 2"/>
          <p:cNvSpPr txBox="1"/>
          <p:nvPr/>
        </p:nvSpPr>
        <p:spPr>
          <a:xfrm>
            <a:off x="4597759" y="5264106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o</a:t>
            </a:r>
            <a:endParaRPr lang="ja-JP" altLang="en-US" sz="6000" b="1" dirty="0"/>
          </a:p>
        </p:txBody>
      </p:sp>
      <p:sp>
        <p:nvSpPr>
          <p:cNvPr id="11" name="右中かっこ 10"/>
          <p:cNvSpPr/>
          <p:nvPr/>
        </p:nvSpPr>
        <p:spPr>
          <a:xfrm>
            <a:off x="6040192" y="1545465"/>
            <a:ext cx="669701" cy="4572000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コンテンツ プレースホルダー 2"/>
          <p:cNvSpPr txBox="1"/>
          <p:nvPr/>
        </p:nvSpPr>
        <p:spPr>
          <a:xfrm>
            <a:off x="7082307" y="3132697"/>
            <a:ext cx="3232595" cy="127187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9600" b="1" dirty="0" smtClean="0"/>
              <a:t>母音</a:t>
            </a:r>
            <a:endParaRPr lang="en-US" altLang="ja-JP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9316" y="1439258"/>
            <a:ext cx="4340718" cy="4961541"/>
          </a:xfrm>
        </p:spPr>
        <p:txBody>
          <a:bodyPr>
            <a:noAutofit/>
          </a:bodyPr>
          <a:lstStyle/>
          <a:p>
            <a:r>
              <a:rPr lang="ja-JP" altLang="en-US" sz="6000" b="1" dirty="0"/>
              <a:t>か行</a:t>
            </a:r>
            <a:r>
              <a:rPr lang="ja-JP" altLang="en-US" sz="6000" b="1" dirty="0" smtClean="0"/>
              <a:t>　→</a:t>
            </a:r>
            <a:endParaRPr lang="en-US" altLang="ja-JP" sz="6000" b="1" dirty="0" smtClean="0"/>
          </a:p>
          <a:p>
            <a:r>
              <a:rPr lang="ja-JP" altLang="en-US" sz="6000" b="1" dirty="0"/>
              <a:t>さ</a:t>
            </a:r>
            <a:r>
              <a:rPr lang="ja-JP" altLang="en-US" sz="6000" b="1" dirty="0" smtClean="0"/>
              <a:t>行 </a:t>
            </a:r>
            <a:r>
              <a:rPr kumimoji="1" lang="ja-JP" altLang="en-US" sz="6000" b="1" dirty="0" smtClean="0"/>
              <a:t>　→</a:t>
            </a:r>
            <a:endParaRPr kumimoji="1" lang="en-US" altLang="ja-JP" sz="6000" b="1" dirty="0" smtClean="0"/>
          </a:p>
          <a:p>
            <a:r>
              <a:rPr lang="ja-JP" altLang="en-US" sz="6000" b="1" dirty="0" smtClean="0"/>
              <a:t>た行</a:t>
            </a:r>
            <a:r>
              <a:rPr kumimoji="1" lang="ja-JP" altLang="en-US" sz="6000" b="1" dirty="0" smtClean="0"/>
              <a:t>   →</a:t>
            </a:r>
            <a:endParaRPr kumimoji="1" lang="en-US" altLang="ja-JP" sz="6000" b="1" dirty="0" smtClean="0"/>
          </a:p>
          <a:p>
            <a:r>
              <a:rPr lang="ja-JP" altLang="en-US" sz="6000" b="1" dirty="0" smtClean="0"/>
              <a:t>な行　→</a:t>
            </a:r>
            <a:endParaRPr lang="en-US" altLang="ja-JP" sz="6000" b="1" dirty="0" smtClean="0"/>
          </a:p>
          <a:p>
            <a:r>
              <a:rPr lang="ja-JP" altLang="en-US" sz="6000" b="1" dirty="0"/>
              <a:t>は</a:t>
            </a:r>
            <a:r>
              <a:rPr lang="ja-JP" altLang="en-US" sz="6000" b="1" dirty="0" smtClean="0"/>
              <a:t>行</a:t>
            </a:r>
            <a:r>
              <a:rPr kumimoji="1" lang="ja-JP" altLang="en-US" sz="6000" b="1" dirty="0" smtClean="0"/>
              <a:t>　→</a:t>
            </a:r>
            <a:endParaRPr kumimoji="1" lang="ja-JP" altLang="en-US" sz="6000" b="1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7288369" cy="120609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 smtClean="0"/>
              <a:t>次の行は何から始まる？</a:t>
            </a:r>
            <a:endParaRPr kumimoji="1" lang="ja-JP" altLang="en-US" dirty="0"/>
          </a:p>
        </p:txBody>
      </p:sp>
      <p:sp>
        <p:nvSpPr>
          <p:cNvPr id="5" name="コンテンツ プレースホルダー 2"/>
          <p:cNvSpPr txBox="1"/>
          <p:nvPr/>
        </p:nvSpPr>
        <p:spPr>
          <a:xfrm>
            <a:off x="4507606" y="1439258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/>
              <a:t>k</a:t>
            </a:r>
            <a:endParaRPr lang="ja-JP" altLang="en-US" sz="6000" b="1" dirty="0"/>
          </a:p>
        </p:txBody>
      </p:sp>
      <p:sp>
        <p:nvSpPr>
          <p:cNvPr id="6" name="コンテンツ プレースホルダー 2"/>
          <p:cNvSpPr txBox="1"/>
          <p:nvPr/>
        </p:nvSpPr>
        <p:spPr>
          <a:xfrm>
            <a:off x="4507606" y="2395470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s</a:t>
            </a:r>
            <a:endParaRPr lang="ja-JP" altLang="en-US" sz="6000" b="1" dirty="0"/>
          </a:p>
        </p:txBody>
      </p:sp>
      <p:sp>
        <p:nvSpPr>
          <p:cNvPr id="7" name="コンテンツ プレースホルダー 2"/>
          <p:cNvSpPr txBox="1"/>
          <p:nvPr/>
        </p:nvSpPr>
        <p:spPr>
          <a:xfrm>
            <a:off x="4481849" y="3351682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t</a:t>
            </a:r>
            <a:endParaRPr lang="ja-JP" altLang="en-US" sz="6000" b="1" dirty="0"/>
          </a:p>
        </p:txBody>
      </p:sp>
      <p:sp>
        <p:nvSpPr>
          <p:cNvPr id="9" name="コンテンツ プレースホルダー 2"/>
          <p:cNvSpPr txBox="1"/>
          <p:nvPr/>
        </p:nvSpPr>
        <p:spPr>
          <a:xfrm>
            <a:off x="4481849" y="4307894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n</a:t>
            </a:r>
            <a:endParaRPr lang="ja-JP" altLang="en-US" sz="6000" b="1" dirty="0"/>
          </a:p>
        </p:txBody>
      </p:sp>
      <p:sp>
        <p:nvSpPr>
          <p:cNvPr id="10" name="コンテンツ プレースホルダー 2"/>
          <p:cNvSpPr txBox="1"/>
          <p:nvPr/>
        </p:nvSpPr>
        <p:spPr>
          <a:xfrm>
            <a:off x="4481849" y="5264106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h</a:t>
            </a:r>
            <a:endParaRPr lang="ja-JP" altLang="en-US" sz="6000" b="1" dirty="0"/>
          </a:p>
        </p:txBody>
      </p:sp>
      <p:sp>
        <p:nvSpPr>
          <p:cNvPr id="13" name="コンテンツ プレースホルダー 2"/>
          <p:cNvSpPr txBox="1"/>
          <p:nvPr/>
        </p:nvSpPr>
        <p:spPr>
          <a:xfrm>
            <a:off x="6091170" y="1439258"/>
            <a:ext cx="3580864" cy="4961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0" b="1" dirty="0" smtClean="0"/>
              <a:t>ま行　 →</a:t>
            </a:r>
            <a:endParaRPr lang="en-US" altLang="ja-JP" sz="6000" b="1" dirty="0" smtClean="0"/>
          </a:p>
          <a:p>
            <a:r>
              <a:rPr lang="ja-JP" altLang="en-US" sz="6000" b="1" dirty="0"/>
              <a:t>や</a:t>
            </a:r>
            <a:r>
              <a:rPr lang="ja-JP" altLang="en-US" sz="6000" b="1" dirty="0" smtClean="0"/>
              <a:t>行   →</a:t>
            </a:r>
            <a:endParaRPr lang="en-US" altLang="ja-JP" sz="6000" b="1" dirty="0" smtClean="0"/>
          </a:p>
          <a:p>
            <a:r>
              <a:rPr lang="ja-JP" altLang="en-US" sz="6000" b="1" dirty="0"/>
              <a:t>ら</a:t>
            </a:r>
            <a:r>
              <a:rPr lang="ja-JP" altLang="en-US" sz="6000" b="1" dirty="0" smtClean="0"/>
              <a:t>行    →</a:t>
            </a:r>
            <a:endParaRPr lang="en-US" altLang="ja-JP" sz="6000" b="1" dirty="0" smtClean="0"/>
          </a:p>
          <a:p>
            <a:r>
              <a:rPr lang="ja-JP" altLang="en-US" sz="6000" b="1" dirty="0"/>
              <a:t>わ</a:t>
            </a:r>
            <a:r>
              <a:rPr lang="ja-JP" altLang="en-US" sz="6000" b="1" dirty="0" smtClean="0"/>
              <a:t>行　→</a:t>
            </a:r>
            <a:endParaRPr lang="en-US" altLang="ja-JP" sz="6000" b="1" dirty="0" smtClean="0"/>
          </a:p>
          <a:p>
            <a:r>
              <a:rPr lang="ja-JP" altLang="en-US" sz="6000" b="1" dirty="0" smtClean="0"/>
              <a:t>ん　  　→</a:t>
            </a:r>
            <a:endParaRPr lang="ja-JP" altLang="en-US" sz="6000" b="1" dirty="0"/>
          </a:p>
        </p:txBody>
      </p:sp>
      <p:sp>
        <p:nvSpPr>
          <p:cNvPr id="14" name="コンテンツ プレースホルダー 2"/>
          <p:cNvSpPr txBox="1"/>
          <p:nvPr/>
        </p:nvSpPr>
        <p:spPr>
          <a:xfrm>
            <a:off x="9826580" y="1439258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m</a:t>
            </a:r>
            <a:endParaRPr lang="ja-JP" altLang="en-US" sz="6000" b="1" dirty="0"/>
          </a:p>
        </p:txBody>
      </p:sp>
      <p:sp>
        <p:nvSpPr>
          <p:cNvPr id="15" name="コンテンツ プレースホルダー 2"/>
          <p:cNvSpPr txBox="1"/>
          <p:nvPr/>
        </p:nvSpPr>
        <p:spPr>
          <a:xfrm>
            <a:off x="9826580" y="2395470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y</a:t>
            </a:r>
            <a:endParaRPr lang="ja-JP" altLang="en-US" sz="6000" b="1" dirty="0"/>
          </a:p>
        </p:txBody>
      </p:sp>
      <p:sp>
        <p:nvSpPr>
          <p:cNvPr id="16" name="コンテンツ プレースホルダー 2"/>
          <p:cNvSpPr txBox="1"/>
          <p:nvPr/>
        </p:nvSpPr>
        <p:spPr>
          <a:xfrm>
            <a:off x="9826580" y="3351682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r</a:t>
            </a:r>
            <a:endParaRPr lang="ja-JP" altLang="en-US" sz="6000" b="1" dirty="0"/>
          </a:p>
        </p:txBody>
      </p:sp>
      <p:sp>
        <p:nvSpPr>
          <p:cNvPr id="17" name="コンテンツ プレースホルダー 2"/>
          <p:cNvSpPr txBox="1"/>
          <p:nvPr/>
        </p:nvSpPr>
        <p:spPr>
          <a:xfrm>
            <a:off x="9826580" y="4307894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 smtClean="0"/>
              <a:t>w</a:t>
            </a:r>
            <a:endParaRPr lang="ja-JP" altLang="en-US" sz="6000" b="1" dirty="0"/>
          </a:p>
        </p:txBody>
      </p:sp>
      <p:sp>
        <p:nvSpPr>
          <p:cNvPr id="18" name="コンテンツ プレースホルダー 2"/>
          <p:cNvSpPr txBox="1"/>
          <p:nvPr/>
        </p:nvSpPr>
        <p:spPr>
          <a:xfrm>
            <a:off x="9826580" y="5264106"/>
            <a:ext cx="592428" cy="956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6000" b="1" dirty="0"/>
              <a:t>n</a:t>
            </a:r>
            <a:endParaRPr lang="ja-JP" altLang="en-US" sz="6000" b="1" dirty="0"/>
          </a:p>
        </p:txBody>
      </p:sp>
      <p:sp>
        <p:nvSpPr>
          <p:cNvPr id="19" name="コンテンツ プレースホルダー 2"/>
          <p:cNvSpPr txBox="1"/>
          <p:nvPr/>
        </p:nvSpPr>
        <p:spPr>
          <a:xfrm>
            <a:off x="7571704" y="50800"/>
            <a:ext cx="3232595" cy="127187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9600" b="1" dirty="0" smtClean="0"/>
              <a:t>子音</a:t>
            </a:r>
            <a:endParaRPr lang="en-US" altLang="ja-JP" sz="9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54864" y="1774110"/>
            <a:ext cx="10515600" cy="4351338"/>
          </a:xfrm>
        </p:spPr>
        <p:txBody>
          <a:bodyPr>
            <a:normAutofit/>
          </a:bodyPr>
          <a:lstStyle/>
          <a:p>
            <a:r>
              <a:rPr kumimoji="1" lang="ja-JP" altLang="en-US" sz="6600" dirty="0" smtClean="0"/>
              <a:t>問題集をチェック！</a:t>
            </a:r>
            <a:endParaRPr kumimoji="1" lang="en-US" altLang="ja-JP" sz="6600" dirty="0" smtClean="0"/>
          </a:p>
          <a:p>
            <a:r>
              <a:rPr lang="ja-JP" altLang="en-US" sz="6600" dirty="0"/>
              <a:t>自分</a:t>
            </a:r>
            <a:r>
              <a:rPr lang="ja-JP" altLang="en-US" sz="6600" dirty="0" smtClean="0"/>
              <a:t>の名前を書けるかな？</a:t>
            </a:r>
            <a:endParaRPr kumimoji="1" lang="ja-JP" altLang="en-US" sz="6600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7288369" cy="120609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dirty="0" smtClean="0"/>
              <a:t>特別な書き方のローマ字！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5465" y="1529715"/>
            <a:ext cx="11347450" cy="4729480"/>
          </a:xfrm>
        </p:spPr>
        <p:txBody>
          <a:bodyPr>
            <a:noAutofit/>
          </a:bodyPr>
          <a:lstStyle/>
          <a:p>
            <a:r>
              <a:rPr kumimoji="1" lang="ja-JP" altLang="en-US" sz="8000" dirty="0" smtClean="0"/>
              <a:t>ふとん</a:t>
            </a:r>
            <a:r>
              <a:rPr kumimoji="1" lang="ja-JP" altLang="en-US" sz="8000" dirty="0" smtClean="0"/>
              <a:t>　 （　　　　　　     ）</a:t>
            </a:r>
            <a:endParaRPr kumimoji="1" lang="en-US" altLang="ja-JP" sz="8000" dirty="0" smtClean="0"/>
          </a:p>
          <a:p>
            <a:r>
              <a:rPr lang="ja-JP" altLang="en-US" sz="8000" dirty="0" smtClean="0"/>
              <a:t>新聞紙</a:t>
            </a:r>
            <a:r>
              <a:rPr lang="ja-JP" altLang="en-US" sz="8000" dirty="0" smtClean="0"/>
              <a:t>　（</a:t>
            </a:r>
            <a:r>
              <a:rPr lang="ja-JP" altLang="en-US" sz="8000" dirty="0"/>
              <a:t>　　　     </a:t>
            </a:r>
            <a:r>
              <a:rPr lang="ja-JP" altLang="en-US" sz="8000" dirty="0" smtClean="0"/>
              <a:t>　　</a:t>
            </a:r>
            <a:r>
              <a:rPr lang="ja-JP" altLang="en-US" sz="8000" dirty="0"/>
              <a:t>　）</a:t>
            </a:r>
            <a:endParaRPr lang="en-US" altLang="ja-JP" sz="8000" dirty="0" smtClean="0"/>
          </a:p>
          <a:p>
            <a:r>
              <a:rPr kumimoji="1" lang="ja-JP" altLang="en-US" sz="8000" dirty="0" smtClean="0"/>
              <a:t>なっとう</a:t>
            </a:r>
            <a:r>
              <a:rPr kumimoji="1" lang="ja-JP" altLang="en-US" sz="8000" dirty="0" smtClean="0"/>
              <a:t>　</a:t>
            </a:r>
            <a:r>
              <a:rPr lang="ja-JP" altLang="en-US" sz="8000" dirty="0" smtClean="0"/>
              <a:t>（</a:t>
            </a:r>
            <a:r>
              <a:rPr lang="ja-JP" altLang="en-US" sz="8000" dirty="0"/>
              <a:t>　　</a:t>
            </a:r>
            <a:r>
              <a:rPr lang="ja-JP" altLang="en-US" sz="8000" dirty="0" smtClean="0"/>
              <a:t>　　</a:t>
            </a:r>
            <a:r>
              <a:rPr lang="ja-JP" altLang="en-US" sz="8000" dirty="0"/>
              <a:t>　    　）</a:t>
            </a:r>
            <a:endParaRPr kumimoji="1" lang="en-US" altLang="ja-JP" sz="8000" dirty="0" smtClean="0"/>
          </a:p>
          <a:p>
            <a:r>
              <a:rPr lang="ja-JP" altLang="en-US" sz="8000" dirty="0" smtClean="0"/>
              <a:t>社会　  </a:t>
            </a:r>
            <a:r>
              <a:rPr lang="ja-JP" altLang="en-US" sz="8000" dirty="0" smtClean="0"/>
              <a:t>　（</a:t>
            </a:r>
            <a:r>
              <a:rPr lang="ja-JP" altLang="en-US" sz="8000" dirty="0"/>
              <a:t>　　</a:t>
            </a:r>
            <a:r>
              <a:rPr lang="ja-JP" altLang="en-US" sz="8000" dirty="0" smtClean="0"/>
              <a:t>　　</a:t>
            </a:r>
            <a:r>
              <a:rPr lang="ja-JP" altLang="en-US" sz="8000" dirty="0"/>
              <a:t>　　    ）</a:t>
            </a:r>
            <a:endParaRPr kumimoji="1" lang="en-US" altLang="ja-JP" sz="8000" dirty="0" smtClean="0"/>
          </a:p>
        </p:txBody>
      </p:sp>
      <p:sp>
        <p:nvSpPr>
          <p:cNvPr id="6" name="コンテンツ プレースホルダー 2"/>
          <p:cNvSpPr txBox="1"/>
          <p:nvPr/>
        </p:nvSpPr>
        <p:spPr>
          <a:xfrm>
            <a:off x="6523355" y="1529715"/>
            <a:ext cx="2725420" cy="956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8000" b="1" dirty="0" smtClean="0"/>
              <a:t>futon</a:t>
            </a:r>
            <a:endParaRPr lang="ja-JP" altLang="en-US" sz="8000" b="1" dirty="0"/>
          </a:p>
        </p:txBody>
      </p:sp>
      <p:sp>
        <p:nvSpPr>
          <p:cNvPr id="7" name="コンテンツ プレースホルダー 2"/>
          <p:cNvSpPr txBox="1"/>
          <p:nvPr/>
        </p:nvSpPr>
        <p:spPr>
          <a:xfrm>
            <a:off x="5495925" y="2729230"/>
            <a:ext cx="5080635" cy="956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8000" b="1" dirty="0"/>
              <a:t>shinbunshi</a:t>
            </a:r>
            <a:endParaRPr lang="en-US" altLang="ja-JP" sz="8000" b="1" dirty="0"/>
          </a:p>
        </p:txBody>
      </p:sp>
      <p:sp>
        <p:nvSpPr>
          <p:cNvPr id="8" name="コンテンツ プレースホルダー 2"/>
          <p:cNvSpPr txBox="1"/>
          <p:nvPr/>
        </p:nvSpPr>
        <p:spPr>
          <a:xfrm>
            <a:off x="6492875" y="4030345"/>
            <a:ext cx="2721610" cy="95631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8000" b="1" dirty="0"/>
              <a:t>natto</a:t>
            </a:r>
            <a:endParaRPr lang="en-US" altLang="ja-JP" sz="8000" b="1" dirty="0"/>
          </a:p>
        </p:txBody>
      </p:sp>
      <p:sp>
        <p:nvSpPr>
          <p:cNvPr id="9" name="コンテンツ プレースホルダー 2"/>
          <p:cNvSpPr txBox="1"/>
          <p:nvPr/>
        </p:nvSpPr>
        <p:spPr>
          <a:xfrm>
            <a:off x="6516370" y="5157470"/>
            <a:ext cx="2877820" cy="956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8000" b="1" dirty="0" smtClean="0"/>
              <a:t>shakai</a:t>
            </a:r>
            <a:endParaRPr lang="ja-JP" altLang="en-US" sz="8000" b="1" dirty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577330" cy="120609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p>
            <a:r>
              <a:rPr lang="ja-JP" altLang="en-US" dirty="0" smtClean="0"/>
              <a:t>いろいろな言葉を書いてみよう！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bldLvl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0310" y="1529412"/>
            <a:ext cx="9968248" cy="4729720"/>
          </a:xfrm>
        </p:spPr>
        <p:txBody>
          <a:bodyPr>
            <a:noAutofit/>
          </a:bodyPr>
          <a:lstStyle/>
          <a:p>
            <a:r>
              <a:rPr kumimoji="1" lang="ja-JP" altLang="en-US" sz="8000" dirty="0" smtClean="0"/>
              <a:t>京都　（　　　　　　）</a:t>
            </a:r>
            <a:endParaRPr kumimoji="1" lang="en-US" altLang="ja-JP" sz="8000" dirty="0" smtClean="0"/>
          </a:p>
          <a:p>
            <a:r>
              <a:rPr lang="ja-JP" altLang="en-US" sz="8000" dirty="0" smtClean="0"/>
              <a:t>長野　（</a:t>
            </a:r>
            <a:r>
              <a:rPr lang="ja-JP" altLang="en-US" sz="8000" dirty="0"/>
              <a:t>　　　</a:t>
            </a:r>
            <a:r>
              <a:rPr lang="ja-JP" altLang="en-US" sz="8000" dirty="0" smtClean="0"/>
              <a:t>　　</a:t>
            </a:r>
            <a:r>
              <a:rPr lang="ja-JP" altLang="en-US" sz="8000" dirty="0"/>
              <a:t>　）</a:t>
            </a:r>
            <a:endParaRPr lang="en-US" altLang="ja-JP" sz="8000" dirty="0" smtClean="0"/>
          </a:p>
          <a:p>
            <a:r>
              <a:rPr kumimoji="1" lang="ja-JP" altLang="en-US" sz="8000" dirty="0" smtClean="0"/>
              <a:t>滋賀　</a:t>
            </a:r>
            <a:r>
              <a:rPr lang="ja-JP" altLang="en-US" sz="8000" dirty="0" smtClean="0"/>
              <a:t>（</a:t>
            </a:r>
            <a:r>
              <a:rPr lang="ja-JP" altLang="en-US" sz="8000" dirty="0"/>
              <a:t>　　</a:t>
            </a:r>
            <a:r>
              <a:rPr lang="ja-JP" altLang="en-US" sz="8000" dirty="0" smtClean="0"/>
              <a:t>　　</a:t>
            </a:r>
            <a:r>
              <a:rPr lang="ja-JP" altLang="en-US" sz="8000" dirty="0"/>
              <a:t>　　）</a:t>
            </a:r>
            <a:endParaRPr kumimoji="1" lang="en-US" altLang="ja-JP" sz="8000" dirty="0" smtClean="0"/>
          </a:p>
          <a:p>
            <a:r>
              <a:rPr lang="ja-JP" altLang="en-US" sz="8000" dirty="0" smtClean="0"/>
              <a:t>大阪　（</a:t>
            </a:r>
            <a:r>
              <a:rPr lang="ja-JP" altLang="en-US" sz="8000" dirty="0"/>
              <a:t>　　</a:t>
            </a:r>
            <a:r>
              <a:rPr lang="ja-JP" altLang="en-US" sz="8000" dirty="0" smtClean="0"/>
              <a:t>　　</a:t>
            </a:r>
            <a:r>
              <a:rPr lang="ja-JP" altLang="en-US" sz="8000" dirty="0"/>
              <a:t>　　）</a:t>
            </a:r>
            <a:endParaRPr kumimoji="1" lang="en-US" altLang="ja-JP" sz="8000" dirty="0" smtClean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053848" cy="120609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dirty="0" smtClean="0"/>
              <a:t>地域の名前をかけるようになろう！</a:t>
            </a:r>
            <a:endParaRPr kumimoji="1" lang="ja-JP" altLang="en-US" dirty="0"/>
          </a:p>
        </p:txBody>
      </p:sp>
      <p:sp>
        <p:nvSpPr>
          <p:cNvPr id="6" name="コンテンツ プレースホルダー 2"/>
          <p:cNvSpPr txBox="1"/>
          <p:nvPr/>
        </p:nvSpPr>
        <p:spPr>
          <a:xfrm>
            <a:off x="5339715" y="1529715"/>
            <a:ext cx="2725420" cy="956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8000" b="1" dirty="0" smtClean="0"/>
              <a:t>Kyoto</a:t>
            </a:r>
            <a:endParaRPr lang="ja-JP" altLang="en-US" sz="8000" b="1" dirty="0"/>
          </a:p>
        </p:txBody>
      </p:sp>
      <p:sp>
        <p:nvSpPr>
          <p:cNvPr id="7" name="コンテンツ プレースホルダー 2"/>
          <p:cNvSpPr txBox="1"/>
          <p:nvPr/>
        </p:nvSpPr>
        <p:spPr>
          <a:xfrm>
            <a:off x="4980305" y="2780030"/>
            <a:ext cx="3555365" cy="956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8000" b="1" dirty="0"/>
              <a:t>Nagano</a:t>
            </a:r>
            <a:endParaRPr lang="en-US" altLang="ja-JP" sz="8000" b="1" dirty="0"/>
          </a:p>
        </p:txBody>
      </p:sp>
      <p:sp>
        <p:nvSpPr>
          <p:cNvPr id="8" name="コンテンツ プレースホルダー 2"/>
          <p:cNvSpPr txBox="1"/>
          <p:nvPr/>
        </p:nvSpPr>
        <p:spPr>
          <a:xfrm>
            <a:off x="5495925" y="4030345"/>
            <a:ext cx="2721610" cy="95631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8000" b="1" dirty="0"/>
              <a:t>Shiga</a:t>
            </a:r>
            <a:endParaRPr lang="en-US" altLang="ja-JP" sz="8000" b="1" dirty="0"/>
          </a:p>
        </p:txBody>
      </p:sp>
      <p:sp>
        <p:nvSpPr>
          <p:cNvPr id="9" name="コンテンツ プレースホルダー 2"/>
          <p:cNvSpPr txBox="1"/>
          <p:nvPr/>
        </p:nvSpPr>
        <p:spPr>
          <a:xfrm>
            <a:off x="5476875" y="5157470"/>
            <a:ext cx="2877820" cy="956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8000" b="1" dirty="0" smtClean="0"/>
              <a:t>Osaka</a:t>
            </a:r>
            <a:endParaRPr lang="ja-JP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bldLvl="0" animBg="1"/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WPS Presentation</Application>
  <PresentationFormat>ワイド画面</PresentationFormat>
  <Paragraphs>107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ＭＳ Ｐゴシック</vt:lpstr>
      <vt:lpstr>Wingdings</vt:lpstr>
      <vt:lpstr>Calibri Light</vt:lpstr>
      <vt:lpstr>Calibri</vt:lpstr>
      <vt:lpstr>Microsoft YaHei</vt:lpstr>
      <vt:lpstr>ＭＳ Ｐゴシック</vt:lpstr>
      <vt:lpstr>Arial Unicode MS</vt:lpstr>
      <vt:lpstr>Office テーマ</vt:lpstr>
      <vt:lpstr>English Class</vt:lpstr>
      <vt:lpstr>次のローマ字が読めるかな？</vt:lpstr>
      <vt:lpstr>日本語から直せるかな？</vt:lpstr>
      <vt:lpstr>次の行は何から始まる？</vt:lpstr>
      <vt:lpstr>特別な書き方のローマ字！</vt:lpstr>
      <vt:lpstr>いろいろな言葉を書いてみよう！</vt:lpstr>
      <vt:lpstr>地域の名前をかけるようになろう！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</dc:title>
  <dc:creator/>
  <cp:lastModifiedBy>ron</cp:lastModifiedBy>
  <cp:revision>9</cp:revision>
  <dcterms:created xsi:type="dcterms:W3CDTF">2020-06-04T00:02:00Z</dcterms:created>
  <dcterms:modified xsi:type="dcterms:W3CDTF">2021-12-31T08:42:23Z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1041-11.8.2.8498</vt:lpwstr>
  </property>
</Properties>
</file>